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2" r:id="rId4"/>
  </p:sldMasterIdLst>
  <p:notesMasterIdLst>
    <p:notesMasterId r:id="rId31"/>
  </p:notesMasterIdLst>
  <p:handoutMasterIdLst>
    <p:handoutMasterId r:id="rId32"/>
  </p:handoutMasterIdLst>
  <p:sldIdLst>
    <p:sldId id="342" r:id="rId5"/>
    <p:sldId id="477" r:id="rId6"/>
    <p:sldId id="478" r:id="rId7"/>
    <p:sldId id="380" r:id="rId8"/>
    <p:sldId id="476" r:id="rId9"/>
    <p:sldId id="468" r:id="rId10"/>
    <p:sldId id="346" r:id="rId11"/>
    <p:sldId id="469" r:id="rId12"/>
    <p:sldId id="471" r:id="rId13"/>
    <p:sldId id="472" r:id="rId14"/>
    <p:sldId id="473" r:id="rId15"/>
    <p:sldId id="474" r:id="rId16"/>
    <p:sldId id="287" r:id="rId17"/>
    <p:sldId id="475" r:id="rId18"/>
    <p:sldId id="390" r:id="rId19"/>
    <p:sldId id="436" r:id="rId20"/>
    <p:sldId id="405" r:id="rId21"/>
    <p:sldId id="447" r:id="rId22"/>
    <p:sldId id="448" r:id="rId23"/>
    <p:sldId id="407" r:id="rId24"/>
    <p:sldId id="466" r:id="rId25"/>
    <p:sldId id="467" r:id="rId26"/>
    <p:sldId id="321" r:id="rId27"/>
    <p:sldId id="401" r:id="rId28"/>
    <p:sldId id="429" r:id="rId29"/>
    <p:sldId id="37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99FF66"/>
    <a:srgbClr val="FF0000"/>
    <a:srgbClr val="000000"/>
    <a:srgbClr val="FFFFFF"/>
    <a:srgbClr val="FFFF00"/>
    <a:srgbClr val="FF33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7132B9-6F9D-4ED5-B25F-F55DB7CC7BDB}" v="10" dt="2023-03-03T18:33:31.8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72" autoAdjust="0"/>
    <p:restoredTop sz="94077" autoAdjust="0"/>
  </p:normalViewPr>
  <p:slideViewPr>
    <p:cSldViewPr>
      <p:cViewPr>
        <p:scale>
          <a:sx n="82" d="100"/>
          <a:sy n="82" d="100"/>
        </p:scale>
        <p:origin x="936" y="6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2547" y="3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Pascoe" userId="cb3f1885-82ff-4b14-9369-aacd3abd5221" providerId="ADAL" clId="{CFFB8A7E-6021-457B-AF36-C4C9C99EE938}"/>
    <pc:docChg chg="custSel modSld">
      <pc:chgData name="Richard Pascoe" userId="cb3f1885-82ff-4b14-9369-aacd3abd5221" providerId="ADAL" clId="{CFFB8A7E-6021-457B-AF36-C4C9C99EE938}" dt="2020-06-17T16:02:16.544" v="3" actId="20577"/>
      <pc:docMkLst>
        <pc:docMk/>
      </pc:docMkLst>
      <pc:sldChg chg="delSp modSp mod">
        <pc:chgData name="Richard Pascoe" userId="cb3f1885-82ff-4b14-9369-aacd3abd5221" providerId="ADAL" clId="{CFFB8A7E-6021-457B-AF36-C4C9C99EE938}" dt="2020-06-17T16:02:16.544" v="3" actId="20577"/>
        <pc:sldMkLst>
          <pc:docMk/>
          <pc:sldMk cId="1173124020" sldId="429"/>
        </pc:sldMkLst>
        <pc:spChg chg="mod">
          <ac:chgData name="Richard Pascoe" userId="cb3f1885-82ff-4b14-9369-aacd3abd5221" providerId="ADAL" clId="{CFFB8A7E-6021-457B-AF36-C4C9C99EE938}" dt="2020-06-17T16:02:16.544" v="3" actId="20577"/>
          <ac:spMkLst>
            <pc:docMk/>
            <pc:sldMk cId="1173124020" sldId="429"/>
            <ac:spMk id="10" creationId="{F524FF5A-99A7-4C7F-B49F-4D1C487C8572}"/>
          </ac:spMkLst>
        </pc:spChg>
        <pc:spChg chg="mod">
          <ac:chgData name="Richard Pascoe" userId="cb3f1885-82ff-4b14-9369-aacd3abd5221" providerId="ADAL" clId="{CFFB8A7E-6021-457B-AF36-C4C9C99EE938}" dt="2020-06-17T16:02:12.473" v="1" actId="20577"/>
          <ac:spMkLst>
            <pc:docMk/>
            <pc:sldMk cId="1173124020" sldId="429"/>
            <ac:spMk id="16" creationId="{8605BAB8-0C31-489C-86D7-2A851C25B9D4}"/>
          </ac:spMkLst>
        </pc:spChg>
        <pc:spChg chg="mod">
          <ac:chgData name="Richard Pascoe" userId="cb3f1885-82ff-4b14-9369-aacd3abd5221" providerId="ADAL" clId="{CFFB8A7E-6021-457B-AF36-C4C9C99EE938}" dt="2020-06-17T16:02:14.532" v="2" actId="20577"/>
          <ac:spMkLst>
            <pc:docMk/>
            <pc:sldMk cId="1173124020" sldId="429"/>
            <ac:spMk id="23" creationId="{3145F436-143B-4F01-BC65-820D6331122D}"/>
          </ac:spMkLst>
        </pc:spChg>
        <pc:picChg chg="del">
          <ac:chgData name="Richard Pascoe" userId="cb3f1885-82ff-4b14-9369-aacd3abd5221" providerId="ADAL" clId="{CFFB8A7E-6021-457B-AF36-C4C9C99EE938}" dt="2020-06-17T16:02:07.620" v="0" actId="478"/>
          <ac:picMkLst>
            <pc:docMk/>
            <pc:sldMk cId="1173124020" sldId="429"/>
            <ac:picMk id="29" creationId="{3BA667DF-EDFE-42E8-96EE-DB246E0DB22B}"/>
          </ac:picMkLst>
        </pc:picChg>
      </pc:sldChg>
    </pc:docChg>
  </pc:docChgLst>
  <pc:docChgLst>
    <pc:chgData name="Richard Pascoe" userId="cb3f1885-82ff-4b14-9369-aacd3abd5221" providerId="ADAL" clId="{8FA9A92F-5A16-43A7-AB32-9410DCAA0E61}"/>
    <pc:docChg chg="undo addSld delSld">
      <pc:chgData name="Richard Pascoe" userId="cb3f1885-82ff-4b14-9369-aacd3abd5221" providerId="ADAL" clId="{8FA9A92F-5A16-43A7-AB32-9410DCAA0E61}" dt="2018-08-08T09:13:15.439" v="46" actId="2696"/>
      <pc:docMkLst>
        <pc:docMk/>
      </pc:docMkLst>
      <pc:sldChg chg="add del">
        <pc:chgData name="Richard Pascoe" userId="cb3f1885-82ff-4b14-9369-aacd3abd5221" providerId="ADAL" clId="{8FA9A92F-5A16-43A7-AB32-9410DCAA0E61}" dt="2018-08-08T09:11:24.018" v="5" actId="2696"/>
        <pc:sldMkLst>
          <pc:docMk/>
          <pc:sldMk cId="205172095" sldId="405"/>
        </pc:sldMkLst>
      </pc:sldChg>
      <pc:sldMasterChg chg="delSldLayout">
        <pc:chgData name="Richard Pascoe" userId="cb3f1885-82ff-4b14-9369-aacd3abd5221" providerId="ADAL" clId="{8FA9A92F-5A16-43A7-AB32-9410DCAA0E61}" dt="2018-08-08T09:13:15.439" v="46" actId="2696"/>
        <pc:sldMasterMkLst>
          <pc:docMk/>
          <pc:sldMasterMk cId="1171074734" sldId="2147484082"/>
        </pc:sldMasterMkLst>
      </pc:sldMasterChg>
    </pc:docChg>
  </pc:docChgLst>
  <pc:docChgLst>
    <pc:chgData name="Richard Pascoe" userId="cb3f1885-82ff-4b14-9369-aacd3abd5221" providerId="ADAL" clId="{7FB397FD-7519-4981-8A3E-4B307B402136}"/>
    <pc:docChg chg="undo custSel modSld">
      <pc:chgData name="Richard Pascoe" userId="cb3f1885-82ff-4b14-9369-aacd3abd5221" providerId="ADAL" clId="{7FB397FD-7519-4981-8A3E-4B307B402136}" dt="2022-02-08T08:30:02.853" v="22" actId="1076"/>
      <pc:docMkLst>
        <pc:docMk/>
      </pc:docMkLst>
      <pc:sldChg chg="addSp delSp modSp mod">
        <pc:chgData name="Richard Pascoe" userId="cb3f1885-82ff-4b14-9369-aacd3abd5221" providerId="ADAL" clId="{7FB397FD-7519-4981-8A3E-4B307B402136}" dt="2022-02-08T08:29:42.941" v="20" actId="1076"/>
        <pc:sldMkLst>
          <pc:docMk/>
          <pc:sldMk cId="1303403293" sldId="380"/>
        </pc:sldMkLst>
        <pc:spChg chg="add del">
          <ac:chgData name="Richard Pascoe" userId="cb3f1885-82ff-4b14-9369-aacd3abd5221" providerId="ADAL" clId="{7FB397FD-7519-4981-8A3E-4B307B402136}" dt="2022-02-08T08:29:35.804" v="14" actId="11529"/>
          <ac:spMkLst>
            <pc:docMk/>
            <pc:sldMk cId="1303403293" sldId="380"/>
            <ac:spMk id="2" creationId="{9DD93700-01C2-4E89-B499-18DE8C469D99}"/>
          </ac:spMkLst>
        </pc:spChg>
        <pc:spChg chg="mod topLvl">
          <ac:chgData name="Richard Pascoe" userId="cb3f1885-82ff-4b14-9369-aacd3abd5221" providerId="ADAL" clId="{7FB397FD-7519-4981-8A3E-4B307B402136}" dt="2022-02-08T08:29:36.517" v="16" actId="165"/>
          <ac:spMkLst>
            <pc:docMk/>
            <pc:sldMk cId="1303403293" sldId="380"/>
            <ac:spMk id="117" creationId="{46513E9F-97B0-4B8B-9240-32A9B0510DF4}"/>
          </ac:spMkLst>
        </pc:spChg>
        <pc:spChg chg="mod topLvl">
          <ac:chgData name="Richard Pascoe" userId="cb3f1885-82ff-4b14-9369-aacd3abd5221" providerId="ADAL" clId="{7FB397FD-7519-4981-8A3E-4B307B402136}" dt="2022-02-08T08:29:36.517" v="16" actId="165"/>
          <ac:spMkLst>
            <pc:docMk/>
            <pc:sldMk cId="1303403293" sldId="380"/>
            <ac:spMk id="118" creationId="{279E59CF-C3DE-488B-BF38-489CBBA25FDF}"/>
          </ac:spMkLst>
        </pc:spChg>
        <pc:spChg chg="mod topLvl">
          <ac:chgData name="Richard Pascoe" userId="cb3f1885-82ff-4b14-9369-aacd3abd5221" providerId="ADAL" clId="{7FB397FD-7519-4981-8A3E-4B307B402136}" dt="2022-02-08T08:29:36.517" v="16" actId="165"/>
          <ac:spMkLst>
            <pc:docMk/>
            <pc:sldMk cId="1303403293" sldId="380"/>
            <ac:spMk id="119" creationId="{00AEB268-8859-475C-BD02-5D9D8ADB4AF9}"/>
          </ac:spMkLst>
        </pc:spChg>
        <pc:spChg chg="mod topLvl">
          <ac:chgData name="Richard Pascoe" userId="cb3f1885-82ff-4b14-9369-aacd3abd5221" providerId="ADAL" clId="{7FB397FD-7519-4981-8A3E-4B307B402136}" dt="2022-02-08T08:29:36.517" v="16" actId="165"/>
          <ac:spMkLst>
            <pc:docMk/>
            <pc:sldMk cId="1303403293" sldId="380"/>
            <ac:spMk id="120" creationId="{91CC14D0-9062-4809-9A6B-A44E0928D70C}"/>
          </ac:spMkLst>
        </pc:spChg>
        <pc:spChg chg="mod topLvl">
          <ac:chgData name="Richard Pascoe" userId="cb3f1885-82ff-4b14-9369-aacd3abd5221" providerId="ADAL" clId="{7FB397FD-7519-4981-8A3E-4B307B402136}" dt="2022-02-08T08:29:36.517" v="16" actId="165"/>
          <ac:spMkLst>
            <pc:docMk/>
            <pc:sldMk cId="1303403293" sldId="380"/>
            <ac:spMk id="121" creationId="{F184B225-C292-4940-85E6-06E85EACAE49}"/>
          </ac:spMkLst>
        </pc:spChg>
        <pc:spChg chg="mod">
          <ac:chgData name="Richard Pascoe" userId="cb3f1885-82ff-4b14-9369-aacd3abd5221" providerId="ADAL" clId="{7FB397FD-7519-4981-8A3E-4B307B402136}" dt="2022-02-08T08:29:36.517" v="16" actId="165"/>
          <ac:spMkLst>
            <pc:docMk/>
            <pc:sldMk cId="1303403293" sldId="380"/>
            <ac:spMk id="122" creationId="{13248D63-458C-4A8A-B8B6-F36F3944258B}"/>
          </ac:spMkLst>
        </pc:spChg>
        <pc:spChg chg="mod">
          <ac:chgData name="Richard Pascoe" userId="cb3f1885-82ff-4b14-9369-aacd3abd5221" providerId="ADAL" clId="{7FB397FD-7519-4981-8A3E-4B307B402136}" dt="2022-02-08T08:29:36.517" v="16" actId="165"/>
          <ac:spMkLst>
            <pc:docMk/>
            <pc:sldMk cId="1303403293" sldId="380"/>
            <ac:spMk id="123" creationId="{0A3ED49A-3BC3-40B9-A173-2DF2572A8D20}"/>
          </ac:spMkLst>
        </pc:spChg>
        <pc:spChg chg="mod">
          <ac:chgData name="Richard Pascoe" userId="cb3f1885-82ff-4b14-9369-aacd3abd5221" providerId="ADAL" clId="{7FB397FD-7519-4981-8A3E-4B307B402136}" dt="2022-02-08T08:29:36.517" v="16" actId="165"/>
          <ac:spMkLst>
            <pc:docMk/>
            <pc:sldMk cId="1303403293" sldId="380"/>
            <ac:spMk id="124" creationId="{4D724345-D57A-4321-8E36-2A51900A17E8}"/>
          </ac:spMkLst>
        </pc:spChg>
        <pc:spChg chg="mod">
          <ac:chgData name="Richard Pascoe" userId="cb3f1885-82ff-4b14-9369-aacd3abd5221" providerId="ADAL" clId="{7FB397FD-7519-4981-8A3E-4B307B402136}" dt="2022-02-08T08:29:36.517" v="16" actId="165"/>
          <ac:spMkLst>
            <pc:docMk/>
            <pc:sldMk cId="1303403293" sldId="380"/>
            <ac:spMk id="125" creationId="{448484D2-603B-41BA-85B3-97D68419F42B}"/>
          </ac:spMkLst>
        </pc:spChg>
        <pc:grpChg chg="add del mod">
          <ac:chgData name="Richard Pascoe" userId="cb3f1885-82ff-4b14-9369-aacd3abd5221" providerId="ADAL" clId="{7FB397FD-7519-4981-8A3E-4B307B402136}" dt="2022-02-08T08:29:42.941" v="20" actId="1076"/>
          <ac:grpSpMkLst>
            <pc:docMk/>
            <pc:sldMk cId="1303403293" sldId="380"/>
            <ac:grpSpMk id="90" creationId="{6767AA5A-FD5E-4432-9953-80DA6CC28784}"/>
          </ac:grpSpMkLst>
        </pc:grpChg>
        <pc:grpChg chg="mod topLvl">
          <ac:chgData name="Richard Pascoe" userId="cb3f1885-82ff-4b14-9369-aacd3abd5221" providerId="ADAL" clId="{7FB397FD-7519-4981-8A3E-4B307B402136}" dt="2022-02-08T08:29:36.517" v="16" actId="165"/>
          <ac:grpSpMkLst>
            <pc:docMk/>
            <pc:sldMk cId="1303403293" sldId="380"/>
            <ac:grpSpMk id="91" creationId="{0B8E4055-672F-49AC-AE66-72CC19C355A3}"/>
          </ac:grpSpMkLst>
        </pc:grpChg>
        <pc:grpChg chg="add del mod topLvl">
          <ac:chgData name="Richard Pascoe" userId="cb3f1885-82ff-4b14-9369-aacd3abd5221" providerId="ADAL" clId="{7FB397FD-7519-4981-8A3E-4B307B402136}" dt="2022-02-08T08:29:36.517" v="16" actId="165"/>
          <ac:grpSpMkLst>
            <pc:docMk/>
            <pc:sldMk cId="1303403293" sldId="380"/>
            <ac:grpSpMk id="116" creationId="{3B93FA1F-2868-4668-8A73-2CD4058FE531}"/>
          </ac:grpSpMkLst>
        </pc:grpChg>
      </pc:sldChg>
      <pc:sldChg chg="modSp mod">
        <pc:chgData name="Richard Pascoe" userId="cb3f1885-82ff-4b14-9369-aacd3abd5221" providerId="ADAL" clId="{7FB397FD-7519-4981-8A3E-4B307B402136}" dt="2022-02-08T08:30:02.853" v="22" actId="1076"/>
        <pc:sldMkLst>
          <pc:docMk/>
          <pc:sldMk cId="0" sldId="471"/>
        </pc:sldMkLst>
        <pc:picChg chg="mod">
          <ac:chgData name="Richard Pascoe" userId="cb3f1885-82ff-4b14-9369-aacd3abd5221" providerId="ADAL" clId="{7FB397FD-7519-4981-8A3E-4B307B402136}" dt="2022-02-08T08:30:02.853" v="22" actId="1076"/>
          <ac:picMkLst>
            <pc:docMk/>
            <pc:sldMk cId="0" sldId="471"/>
            <ac:picMk id="22531" creationId="{00000000-0000-0000-0000-000000000000}"/>
          </ac:picMkLst>
        </pc:picChg>
      </pc:sldChg>
    </pc:docChg>
  </pc:docChgLst>
  <pc:docChgLst>
    <pc:chgData name="Kirstie Hawkes" userId="3f12a510-45b9-4a0d-8dca-c3aae5a8ede3" providerId="ADAL" clId="{D5EC9FAE-BB9E-4D8D-9619-BC7DBA7DFD4A}"/>
    <pc:docChg chg="delSld modSld">
      <pc:chgData name="Kirstie Hawkes" userId="3f12a510-45b9-4a0d-8dca-c3aae5a8ede3" providerId="ADAL" clId="{D5EC9FAE-BB9E-4D8D-9619-BC7DBA7DFD4A}" dt="2021-01-08T16:08:47.265" v="1" actId="47"/>
      <pc:docMkLst>
        <pc:docMk/>
      </pc:docMkLst>
      <pc:sldChg chg="delSp">
        <pc:chgData name="Kirstie Hawkes" userId="3f12a510-45b9-4a0d-8dca-c3aae5a8ede3" providerId="ADAL" clId="{D5EC9FAE-BB9E-4D8D-9619-BC7DBA7DFD4A}" dt="2021-01-08T16:08:42.956" v="0" actId="478"/>
        <pc:sldMkLst>
          <pc:docMk/>
          <pc:sldMk cId="1303403293" sldId="380"/>
        </pc:sldMkLst>
        <pc:spChg chg="del">
          <ac:chgData name="Kirstie Hawkes" userId="3f12a510-45b9-4a0d-8dca-c3aae5a8ede3" providerId="ADAL" clId="{D5EC9FAE-BB9E-4D8D-9619-BC7DBA7DFD4A}" dt="2021-01-08T16:08:42.956" v="0" actId="478"/>
          <ac:spMkLst>
            <pc:docMk/>
            <pc:sldMk cId="1303403293" sldId="380"/>
            <ac:spMk id="2" creationId="{23DF4694-C30B-43B0-9E20-303042EE305F}"/>
          </ac:spMkLst>
        </pc:spChg>
        <pc:spChg chg="del">
          <ac:chgData name="Kirstie Hawkes" userId="3f12a510-45b9-4a0d-8dca-c3aae5a8ede3" providerId="ADAL" clId="{D5EC9FAE-BB9E-4D8D-9619-BC7DBA7DFD4A}" dt="2021-01-08T16:08:42.956" v="0" actId="478"/>
          <ac:spMkLst>
            <pc:docMk/>
            <pc:sldMk cId="1303403293" sldId="380"/>
            <ac:spMk id="4" creationId="{3F8FEE04-8944-4663-BDE8-A3486010CE3B}"/>
          </ac:spMkLst>
        </pc:spChg>
        <pc:picChg chg="del">
          <ac:chgData name="Kirstie Hawkes" userId="3f12a510-45b9-4a0d-8dca-c3aae5a8ede3" providerId="ADAL" clId="{D5EC9FAE-BB9E-4D8D-9619-BC7DBA7DFD4A}" dt="2021-01-08T16:08:42.956" v="0" actId="478"/>
          <ac:picMkLst>
            <pc:docMk/>
            <pc:sldMk cId="1303403293" sldId="380"/>
            <ac:picMk id="88" creationId="{ADA2C56E-F9D6-45BA-8D26-8961C6887E64}"/>
          </ac:picMkLst>
        </pc:picChg>
      </pc:sldChg>
      <pc:sldChg chg="del">
        <pc:chgData name="Kirstie Hawkes" userId="3f12a510-45b9-4a0d-8dca-c3aae5a8ede3" providerId="ADAL" clId="{D5EC9FAE-BB9E-4D8D-9619-BC7DBA7DFD4A}" dt="2021-01-08T16:08:47.265" v="1" actId="47"/>
        <pc:sldMkLst>
          <pc:docMk/>
          <pc:sldMk cId="348191147" sldId="1204"/>
        </pc:sldMkLst>
      </pc:sldChg>
    </pc:docChg>
  </pc:docChgLst>
  <pc:docChgLst>
    <pc:chgData name="Richard Pascoe" userId="cb3f1885-82ff-4b14-9369-aacd3abd5221" providerId="ADAL" clId="{3D7132B9-6F9D-4ED5-B25F-F55DB7CC7BDB}"/>
    <pc:docChg chg="undo custSel addSld modSld">
      <pc:chgData name="Richard Pascoe" userId="cb3f1885-82ff-4b14-9369-aacd3abd5221" providerId="ADAL" clId="{3D7132B9-6F9D-4ED5-B25F-F55DB7CC7BDB}" dt="2023-03-03T18:34:05.501" v="136" actId="692"/>
      <pc:docMkLst>
        <pc:docMk/>
      </pc:docMkLst>
      <pc:sldChg chg="modSp mod modClrScheme chgLayout">
        <pc:chgData name="Richard Pascoe" userId="cb3f1885-82ff-4b14-9369-aacd3abd5221" providerId="ADAL" clId="{3D7132B9-6F9D-4ED5-B25F-F55DB7CC7BDB}" dt="2023-03-03T18:27:09.253" v="32" actId="700"/>
        <pc:sldMkLst>
          <pc:docMk/>
          <pc:sldMk cId="0" sldId="342"/>
        </pc:sldMkLst>
        <pc:spChg chg="mod ord">
          <ac:chgData name="Richard Pascoe" userId="cb3f1885-82ff-4b14-9369-aacd3abd5221" providerId="ADAL" clId="{3D7132B9-6F9D-4ED5-B25F-F55DB7CC7BDB}" dt="2023-03-03T18:27:09.253" v="32" actId="700"/>
          <ac:spMkLst>
            <pc:docMk/>
            <pc:sldMk cId="0" sldId="342"/>
            <ac:spMk id="8194" creationId="{00000000-0000-0000-0000-000000000000}"/>
          </ac:spMkLst>
        </pc:spChg>
      </pc:sldChg>
      <pc:sldChg chg="modSp mod">
        <pc:chgData name="Richard Pascoe" userId="cb3f1885-82ff-4b14-9369-aacd3abd5221" providerId="ADAL" clId="{3D7132B9-6F9D-4ED5-B25F-F55DB7CC7BDB}" dt="2022-11-14T11:30:53.896" v="29" actId="14100"/>
        <pc:sldMkLst>
          <pc:docMk/>
          <pc:sldMk cId="822812055" sldId="377"/>
        </pc:sldMkLst>
        <pc:picChg chg="mod">
          <ac:chgData name="Richard Pascoe" userId="cb3f1885-82ff-4b14-9369-aacd3abd5221" providerId="ADAL" clId="{3D7132B9-6F9D-4ED5-B25F-F55DB7CC7BDB}" dt="2022-11-14T11:30:53.896" v="29" actId="14100"/>
          <ac:picMkLst>
            <pc:docMk/>
            <pc:sldMk cId="822812055" sldId="377"/>
            <ac:picMk id="6" creationId="{00000000-0000-0000-0000-000000000000}"/>
          </ac:picMkLst>
        </pc:picChg>
      </pc:sldChg>
      <pc:sldChg chg="delSp modSp add mod">
        <pc:chgData name="Richard Pascoe" userId="cb3f1885-82ff-4b14-9369-aacd3abd5221" providerId="ADAL" clId="{3D7132B9-6F9D-4ED5-B25F-F55DB7CC7BDB}" dt="2022-10-21T08:54:20.164" v="24" actId="1076"/>
        <pc:sldMkLst>
          <pc:docMk/>
          <pc:sldMk cId="3469701822" sldId="476"/>
        </pc:sldMkLst>
        <pc:grpChg chg="mod">
          <ac:chgData name="Richard Pascoe" userId="cb3f1885-82ff-4b14-9369-aacd3abd5221" providerId="ADAL" clId="{3D7132B9-6F9D-4ED5-B25F-F55DB7CC7BDB}" dt="2022-10-21T08:47:24.216" v="3" actId="1076"/>
          <ac:grpSpMkLst>
            <pc:docMk/>
            <pc:sldMk cId="3469701822" sldId="476"/>
            <ac:grpSpMk id="30" creationId="{C5DBE3C9-EA2D-4D50-97BB-9FFB4BDDBD0B}"/>
          </ac:grpSpMkLst>
        </pc:grpChg>
        <pc:grpChg chg="mod">
          <ac:chgData name="Richard Pascoe" userId="cb3f1885-82ff-4b14-9369-aacd3abd5221" providerId="ADAL" clId="{3D7132B9-6F9D-4ED5-B25F-F55DB7CC7BDB}" dt="2022-10-21T08:54:20.164" v="24" actId="1076"/>
          <ac:grpSpMkLst>
            <pc:docMk/>
            <pc:sldMk cId="3469701822" sldId="476"/>
            <ac:grpSpMk id="43" creationId="{3AAE9916-DF1A-4940-AEC0-B108DA523D11}"/>
          </ac:grpSpMkLst>
        </pc:grpChg>
        <pc:grpChg chg="mod">
          <ac:chgData name="Richard Pascoe" userId="cb3f1885-82ff-4b14-9369-aacd3abd5221" providerId="ADAL" clId="{3D7132B9-6F9D-4ED5-B25F-F55DB7CC7BDB}" dt="2022-10-21T08:54:18.776" v="23" actId="1076"/>
          <ac:grpSpMkLst>
            <pc:docMk/>
            <pc:sldMk cId="3469701822" sldId="476"/>
            <ac:grpSpMk id="55" creationId="{1375A5F2-BF9D-45C9-83EC-336349BA0E36}"/>
          </ac:grpSpMkLst>
        </pc:grpChg>
        <pc:grpChg chg="mod">
          <ac:chgData name="Richard Pascoe" userId="cb3f1885-82ff-4b14-9369-aacd3abd5221" providerId="ADAL" clId="{3D7132B9-6F9D-4ED5-B25F-F55DB7CC7BDB}" dt="2022-10-21T08:54:03.403" v="12" actId="1076"/>
          <ac:grpSpMkLst>
            <pc:docMk/>
            <pc:sldMk cId="3469701822" sldId="476"/>
            <ac:grpSpMk id="92" creationId="{CA7B30D9-D985-42F9-ABBD-E5BF102BD0C3}"/>
          </ac:grpSpMkLst>
        </pc:grpChg>
        <pc:grpChg chg="del mod">
          <ac:chgData name="Richard Pascoe" userId="cb3f1885-82ff-4b14-9369-aacd3abd5221" providerId="ADAL" clId="{3D7132B9-6F9D-4ED5-B25F-F55DB7CC7BDB}" dt="2022-10-21T08:54:08.047" v="16" actId="478"/>
          <ac:grpSpMkLst>
            <pc:docMk/>
            <pc:sldMk cId="3469701822" sldId="476"/>
            <ac:grpSpMk id="104" creationId="{2EEF9DA4-49B7-425E-A17C-5E71E9BB337A}"/>
          </ac:grpSpMkLst>
        </pc:grpChg>
        <pc:grpChg chg="del mod">
          <ac:chgData name="Richard Pascoe" userId="cb3f1885-82ff-4b14-9369-aacd3abd5221" providerId="ADAL" clId="{3D7132B9-6F9D-4ED5-B25F-F55DB7CC7BDB}" dt="2022-10-21T08:54:01.022" v="9" actId="478"/>
          <ac:grpSpMkLst>
            <pc:docMk/>
            <pc:sldMk cId="3469701822" sldId="476"/>
            <ac:grpSpMk id="126" creationId="{FB2F32B6-61EA-4C51-BB06-EACF4D60E827}"/>
          </ac:grpSpMkLst>
        </pc:grpChg>
        <pc:grpChg chg="mod">
          <ac:chgData name="Richard Pascoe" userId="cb3f1885-82ff-4b14-9369-aacd3abd5221" providerId="ADAL" clId="{3D7132B9-6F9D-4ED5-B25F-F55DB7CC7BDB}" dt="2022-10-21T08:53:57.568" v="4" actId="1076"/>
          <ac:grpSpMkLst>
            <pc:docMk/>
            <pc:sldMk cId="3469701822" sldId="476"/>
            <ac:grpSpMk id="127" creationId="{754B30CC-BD51-41D2-B2EC-8FD78F203F57}"/>
          </ac:grpSpMkLst>
        </pc:grpChg>
        <pc:grpChg chg="del mod">
          <ac:chgData name="Richard Pascoe" userId="cb3f1885-82ff-4b14-9369-aacd3abd5221" providerId="ADAL" clId="{3D7132B9-6F9D-4ED5-B25F-F55DB7CC7BDB}" dt="2022-10-21T08:53:59.821" v="7" actId="478"/>
          <ac:grpSpMkLst>
            <pc:docMk/>
            <pc:sldMk cId="3469701822" sldId="476"/>
            <ac:grpSpMk id="139" creationId="{D4F26D56-C093-4E1D-A90D-19E6DD23DE2A}"/>
          </ac:grpSpMkLst>
        </pc:grpChg>
      </pc:sldChg>
      <pc:sldChg chg="addSp delSp modSp new mod modClrScheme chgLayout">
        <pc:chgData name="Richard Pascoe" userId="cb3f1885-82ff-4b14-9369-aacd3abd5221" providerId="ADAL" clId="{3D7132B9-6F9D-4ED5-B25F-F55DB7CC7BDB}" dt="2023-03-03T18:30:29.953" v="56" actId="207"/>
        <pc:sldMkLst>
          <pc:docMk/>
          <pc:sldMk cId="632633875" sldId="477"/>
        </pc:sldMkLst>
        <pc:spChg chg="add mod ord">
          <ac:chgData name="Richard Pascoe" userId="cb3f1885-82ff-4b14-9369-aacd3abd5221" providerId="ADAL" clId="{3D7132B9-6F9D-4ED5-B25F-F55DB7CC7BDB}" dt="2023-03-03T18:30:29.953" v="56" actId="207"/>
          <ac:spMkLst>
            <pc:docMk/>
            <pc:sldMk cId="632633875" sldId="477"/>
            <ac:spMk id="10" creationId="{FA49D221-B8D0-0291-C599-9E6ADFB4BA56}"/>
          </ac:spMkLst>
        </pc:spChg>
        <pc:spChg chg="add mod">
          <ac:chgData name="Richard Pascoe" userId="cb3f1885-82ff-4b14-9369-aacd3abd5221" providerId="ADAL" clId="{3D7132B9-6F9D-4ED5-B25F-F55DB7CC7BDB}" dt="2023-03-03T18:30:29.953" v="56" actId="207"/>
          <ac:spMkLst>
            <pc:docMk/>
            <pc:sldMk cId="632633875" sldId="477"/>
            <ac:spMk id="11" creationId="{8201B783-B9E1-F840-A52A-0FF297683A58}"/>
          </ac:spMkLst>
        </pc:spChg>
        <pc:grpChg chg="add del mod">
          <ac:chgData name="Richard Pascoe" userId="cb3f1885-82ff-4b14-9369-aacd3abd5221" providerId="ADAL" clId="{3D7132B9-6F9D-4ED5-B25F-F55DB7CC7BDB}" dt="2023-03-03T18:28:18.978" v="37" actId="165"/>
          <ac:grpSpMkLst>
            <pc:docMk/>
            <pc:sldMk cId="632633875" sldId="477"/>
            <ac:grpSpMk id="2" creationId="{BD7F1803-6314-5ECD-44F3-41F1566E6DF5}"/>
          </ac:grpSpMkLst>
        </pc:grpChg>
        <pc:picChg chg="del mod topLvl">
          <ac:chgData name="Richard Pascoe" userId="cb3f1885-82ff-4b14-9369-aacd3abd5221" providerId="ADAL" clId="{3D7132B9-6F9D-4ED5-B25F-F55DB7CC7BDB}" dt="2023-03-03T18:28:22.877" v="38" actId="478"/>
          <ac:picMkLst>
            <pc:docMk/>
            <pc:sldMk cId="632633875" sldId="477"/>
            <ac:picMk id="3" creationId="{E975B677-EC52-3170-7CE2-73B258DD3292}"/>
          </ac:picMkLst>
        </pc:picChg>
        <pc:picChg chg="mod topLvl">
          <ac:chgData name="Richard Pascoe" userId="cb3f1885-82ff-4b14-9369-aacd3abd5221" providerId="ADAL" clId="{3D7132B9-6F9D-4ED5-B25F-F55DB7CC7BDB}" dt="2023-03-03T18:29:03.835" v="49" actId="1076"/>
          <ac:picMkLst>
            <pc:docMk/>
            <pc:sldMk cId="632633875" sldId="477"/>
            <ac:picMk id="4" creationId="{6F1BE47E-91BC-47E8-4B6D-69043E44E3D5}"/>
          </ac:picMkLst>
        </pc:picChg>
        <pc:picChg chg="mod topLvl">
          <ac:chgData name="Richard Pascoe" userId="cb3f1885-82ff-4b14-9369-aacd3abd5221" providerId="ADAL" clId="{3D7132B9-6F9D-4ED5-B25F-F55DB7CC7BDB}" dt="2023-03-03T18:28:55.783" v="46" actId="1076"/>
          <ac:picMkLst>
            <pc:docMk/>
            <pc:sldMk cId="632633875" sldId="477"/>
            <ac:picMk id="5" creationId="{40EA0582-D096-9312-129C-0199FCEDCD0B}"/>
          </ac:picMkLst>
        </pc:picChg>
        <pc:picChg chg="mod topLvl">
          <ac:chgData name="Richard Pascoe" userId="cb3f1885-82ff-4b14-9369-aacd3abd5221" providerId="ADAL" clId="{3D7132B9-6F9D-4ED5-B25F-F55DB7CC7BDB}" dt="2023-03-03T18:28:58.508" v="47" actId="1076"/>
          <ac:picMkLst>
            <pc:docMk/>
            <pc:sldMk cId="632633875" sldId="477"/>
            <ac:picMk id="6" creationId="{ACC598E2-20D7-3A8F-04A2-8D5CDB3D3A83}"/>
          </ac:picMkLst>
        </pc:picChg>
        <pc:picChg chg="add mod">
          <ac:chgData name="Richard Pascoe" userId="cb3f1885-82ff-4b14-9369-aacd3abd5221" providerId="ADAL" clId="{3D7132B9-6F9D-4ED5-B25F-F55DB7CC7BDB}" dt="2023-03-03T18:29:01.411" v="48" actId="1076"/>
          <ac:picMkLst>
            <pc:docMk/>
            <pc:sldMk cId="632633875" sldId="477"/>
            <ac:picMk id="7" creationId="{B4B22A96-1C22-747D-6DD1-63F42D3FE7B7}"/>
          </ac:picMkLst>
        </pc:picChg>
        <pc:picChg chg="add mod">
          <ac:chgData name="Richard Pascoe" userId="cb3f1885-82ff-4b14-9369-aacd3abd5221" providerId="ADAL" clId="{3D7132B9-6F9D-4ED5-B25F-F55DB7CC7BDB}" dt="2023-03-03T18:28:44.248" v="44" actId="1076"/>
          <ac:picMkLst>
            <pc:docMk/>
            <pc:sldMk cId="632633875" sldId="477"/>
            <ac:picMk id="8" creationId="{D4176E9C-E413-F647-CB54-F28316CD7459}"/>
          </ac:picMkLst>
        </pc:picChg>
        <pc:picChg chg="add mod">
          <ac:chgData name="Richard Pascoe" userId="cb3f1885-82ff-4b14-9369-aacd3abd5221" providerId="ADAL" clId="{3D7132B9-6F9D-4ED5-B25F-F55DB7CC7BDB}" dt="2023-03-03T18:29:19.945" v="53" actId="1076"/>
          <ac:picMkLst>
            <pc:docMk/>
            <pc:sldMk cId="632633875" sldId="477"/>
            <ac:picMk id="9" creationId="{FF5CD4E1-93D8-A449-7D1F-4674BFAFB742}"/>
          </ac:picMkLst>
        </pc:picChg>
      </pc:sldChg>
      <pc:sldChg chg="addSp delSp modSp add mod">
        <pc:chgData name="Richard Pascoe" userId="cb3f1885-82ff-4b14-9369-aacd3abd5221" providerId="ADAL" clId="{3D7132B9-6F9D-4ED5-B25F-F55DB7CC7BDB}" dt="2023-03-03T18:34:05.501" v="136" actId="692"/>
        <pc:sldMkLst>
          <pc:docMk/>
          <pc:sldMk cId="4130068553" sldId="478"/>
        </pc:sldMkLst>
        <pc:spChg chg="add mod">
          <ac:chgData name="Richard Pascoe" userId="cb3f1885-82ff-4b14-9369-aacd3abd5221" providerId="ADAL" clId="{3D7132B9-6F9D-4ED5-B25F-F55DB7CC7BDB}" dt="2023-03-03T18:33:13.829" v="116" actId="1076"/>
          <ac:spMkLst>
            <pc:docMk/>
            <pc:sldMk cId="4130068553" sldId="478"/>
            <ac:spMk id="3" creationId="{52B8C179-5F27-4F94-9433-ED7E0639B496}"/>
          </ac:spMkLst>
        </pc:spChg>
        <pc:spChg chg="mod">
          <ac:chgData name="Richard Pascoe" userId="cb3f1885-82ff-4b14-9369-aacd3abd5221" providerId="ADAL" clId="{3D7132B9-6F9D-4ED5-B25F-F55DB7CC7BDB}" dt="2023-03-03T18:33:13.829" v="116" actId="1076"/>
          <ac:spMkLst>
            <pc:docMk/>
            <pc:sldMk cId="4130068553" sldId="478"/>
            <ac:spMk id="10" creationId="{FA49D221-B8D0-0291-C599-9E6ADFB4BA56}"/>
          </ac:spMkLst>
        </pc:spChg>
        <pc:spChg chg="del mod">
          <ac:chgData name="Richard Pascoe" userId="cb3f1885-82ff-4b14-9369-aacd3abd5221" providerId="ADAL" clId="{3D7132B9-6F9D-4ED5-B25F-F55DB7CC7BDB}" dt="2023-03-03T18:31:22.733" v="84" actId="478"/>
          <ac:spMkLst>
            <pc:docMk/>
            <pc:sldMk cId="4130068553" sldId="478"/>
            <ac:spMk id="11" creationId="{8201B783-B9E1-F840-A52A-0FF297683A58}"/>
          </ac:spMkLst>
        </pc:spChg>
        <pc:spChg chg="add del mod">
          <ac:chgData name="Richard Pascoe" userId="cb3f1885-82ff-4b14-9369-aacd3abd5221" providerId="ADAL" clId="{3D7132B9-6F9D-4ED5-B25F-F55DB7CC7BDB}" dt="2023-03-03T18:30:39.704" v="60" actId="478"/>
          <ac:spMkLst>
            <pc:docMk/>
            <pc:sldMk cId="4130068553" sldId="478"/>
            <ac:spMk id="12" creationId="{FF5122A0-5F46-A5AC-189C-6385B19C8006}"/>
          </ac:spMkLst>
        </pc:spChg>
        <pc:spChg chg="add mod">
          <ac:chgData name="Richard Pascoe" userId="cb3f1885-82ff-4b14-9369-aacd3abd5221" providerId="ADAL" clId="{3D7132B9-6F9D-4ED5-B25F-F55DB7CC7BDB}" dt="2023-03-03T18:33:13.829" v="116" actId="1076"/>
          <ac:spMkLst>
            <pc:docMk/>
            <pc:sldMk cId="4130068553" sldId="478"/>
            <ac:spMk id="14" creationId="{6EEDDD9E-6FFC-23E4-CABC-4DDE3A6F0EEE}"/>
          </ac:spMkLst>
        </pc:spChg>
        <pc:spChg chg="add mod">
          <ac:chgData name="Richard Pascoe" userId="cb3f1885-82ff-4b14-9369-aacd3abd5221" providerId="ADAL" clId="{3D7132B9-6F9D-4ED5-B25F-F55DB7CC7BDB}" dt="2023-03-03T18:33:13.829" v="116" actId="1076"/>
          <ac:spMkLst>
            <pc:docMk/>
            <pc:sldMk cId="4130068553" sldId="478"/>
            <ac:spMk id="15" creationId="{700CBFE4-581C-45B9-F170-2F81A0B9840D}"/>
          </ac:spMkLst>
        </pc:spChg>
        <pc:spChg chg="add mod">
          <ac:chgData name="Richard Pascoe" userId="cb3f1885-82ff-4b14-9369-aacd3abd5221" providerId="ADAL" clId="{3D7132B9-6F9D-4ED5-B25F-F55DB7CC7BDB}" dt="2023-03-03T18:33:13.829" v="116" actId="1076"/>
          <ac:spMkLst>
            <pc:docMk/>
            <pc:sldMk cId="4130068553" sldId="478"/>
            <ac:spMk id="16" creationId="{A0F6451C-37BA-A77E-6872-75A5455CDFFE}"/>
          </ac:spMkLst>
        </pc:spChg>
        <pc:spChg chg="add mod">
          <ac:chgData name="Richard Pascoe" userId="cb3f1885-82ff-4b14-9369-aacd3abd5221" providerId="ADAL" clId="{3D7132B9-6F9D-4ED5-B25F-F55DB7CC7BDB}" dt="2023-03-03T18:33:13.829" v="116" actId="1076"/>
          <ac:spMkLst>
            <pc:docMk/>
            <pc:sldMk cId="4130068553" sldId="478"/>
            <ac:spMk id="17" creationId="{B5A4D79A-F9E6-7624-78A8-FF2159529601}"/>
          </ac:spMkLst>
        </pc:spChg>
        <pc:spChg chg="add mod">
          <ac:chgData name="Richard Pascoe" userId="cb3f1885-82ff-4b14-9369-aacd3abd5221" providerId="ADAL" clId="{3D7132B9-6F9D-4ED5-B25F-F55DB7CC7BDB}" dt="2023-03-03T18:34:05.501" v="136" actId="692"/>
          <ac:spMkLst>
            <pc:docMk/>
            <pc:sldMk cId="4130068553" sldId="478"/>
            <ac:spMk id="23" creationId="{1EEC6FEF-FB66-1F3E-9689-A697F783C81C}"/>
          </ac:spMkLst>
        </pc:spChg>
        <pc:spChg chg="add mod">
          <ac:chgData name="Richard Pascoe" userId="cb3f1885-82ff-4b14-9369-aacd3abd5221" providerId="ADAL" clId="{3D7132B9-6F9D-4ED5-B25F-F55DB7CC7BDB}" dt="2023-03-03T18:34:05.501" v="136" actId="692"/>
          <ac:spMkLst>
            <pc:docMk/>
            <pc:sldMk cId="4130068553" sldId="478"/>
            <ac:spMk id="24" creationId="{2359309A-F8BE-FA3C-82E5-6040305A9E7F}"/>
          </ac:spMkLst>
        </pc:spChg>
        <pc:spChg chg="add del mod">
          <ac:chgData name="Richard Pascoe" userId="cb3f1885-82ff-4b14-9369-aacd3abd5221" providerId="ADAL" clId="{3D7132B9-6F9D-4ED5-B25F-F55DB7CC7BDB}" dt="2023-03-03T18:32:54.645" v="112" actId="478"/>
          <ac:spMkLst>
            <pc:docMk/>
            <pc:sldMk cId="4130068553" sldId="478"/>
            <ac:spMk id="25" creationId="{F4926E78-96D1-F6A6-114E-2E1008A6663D}"/>
          </ac:spMkLst>
        </pc:spChg>
        <pc:spChg chg="add mod">
          <ac:chgData name="Richard Pascoe" userId="cb3f1885-82ff-4b14-9369-aacd3abd5221" providerId="ADAL" clId="{3D7132B9-6F9D-4ED5-B25F-F55DB7CC7BDB}" dt="2023-03-03T18:34:05.501" v="136" actId="692"/>
          <ac:spMkLst>
            <pc:docMk/>
            <pc:sldMk cId="4130068553" sldId="478"/>
            <ac:spMk id="26" creationId="{F67B1A98-EF3D-FB43-5A90-15F847AFA337}"/>
          </ac:spMkLst>
        </pc:spChg>
        <pc:spChg chg="add mod">
          <ac:chgData name="Richard Pascoe" userId="cb3f1885-82ff-4b14-9369-aacd3abd5221" providerId="ADAL" clId="{3D7132B9-6F9D-4ED5-B25F-F55DB7CC7BDB}" dt="2023-03-03T18:34:05.501" v="136" actId="692"/>
          <ac:spMkLst>
            <pc:docMk/>
            <pc:sldMk cId="4130068553" sldId="478"/>
            <ac:spMk id="27" creationId="{92E3546F-955B-F90E-01F0-784B68FBF0FA}"/>
          </ac:spMkLst>
        </pc:spChg>
        <pc:picChg chg="add del mod">
          <ac:chgData name="Richard Pascoe" userId="cb3f1885-82ff-4b14-9369-aacd3abd5221" providerId="ADAL" clId="{3D7132B9-6F9D-4ED5-B25F-F55DB7CC7BDB}" dt="2023-03-03T18:30:36.906" v="59" actId="478"/>
          <ac:picMkLst>
            <pc:docMk/>
            <pc:sldMk cId="4130068553" sldId="478"/>
            <ac:picMk id="2" creationId="{16CB1F50-14BD-440F-D0B4-96B33DA47B97}"/>
          </ac:picMkLst>
        </pc:picChg>
        <pc:picChg chg="del">
          <ac:chgData name="Richard Pascoe" userId="cb3f1885-82ff-4b14-9369-aacd3abd5221" providerId="ADAL" clId="{3D7132B9-6F9D-4ED5-B25F-F55DB7CC7BDB}" dt="2023-03-03T18:30:21.955" v="55" actId="478"/>
          <ac:picMkLst>
            <pc:docMk/>
            <pc:sldMk cId="4130068553" sldId="478"/>
            <ac:picMk id="4" creationId="{6F1BE47E-91BC-47E8-4B6D-69043E44E3D5}"/>
          </ac:picMkLst>
        </pc:picChg>
        <pc:picChg chg="del">
          <ac:chgData name="Richard Pascoe" userId="cb3f1885-82ff-4b14-9369-aacd3abd5221" providerId="ADAL" clId="{3D7132B9-6F9D-4ED5-B25F-F55DB7CC7BDB}" dt="2023-03-03T18:30:21.955" v="55" actId="478"/>
          <ac:picMkLst>
            <pc:docMk/>
            <pc:sldMk cId="4130068553" sldId="478"/>
            <ac:picMk id="5" creationId="{40EA0582-D096-9312-129C-0199FCEDCD0B}"/>
          </ac:picMkLst>
        </pc:picChg>
        <pc:picChg chg="del">
          <ac:chgData name="Richard Pascoe" userId="cb3f1885-82ff-4b14-9369-aacd3abd5221" providerId="ADAL" clId="{3D7132B9-6F9D-4ED5-B25F-F55DB7CC7BDB}" dt="2023-03-03T18:30:21.955" v="55" actId="478"/>
          <ac:picMkLst>
            <pc:docMk/>
            <pc:sldMk cId="4130068553" sldId="478"/>
            <ac:picMk id="6" creationId="{ACC598E2-20D7-3A8F-04A2-8D5CDB3D3A83}"/>
          </ac:picMkLst>
        </pc:picChg>
        <pc:picChg chg="del">
          <ac:chgData name="Richard Pascoe" userId="cb3f1885-82ff-4b14-9369-aacd3abd5221" providerId="ADAL" clId="{3D7132B9-6F9D-4ED5-B25F-F55DB7CC7BDB}" dt="2023-03-03T18:30:21.955" v="55" actId="478"/>
          <ac:picMkLst>
            <pc:docMk/>
            <pc:sldMk cId="4130068553" sldId="478"/>
            <ac:picMk id="7" creationId="{B4B22A96-1C22-747D-6DD1-63F42D3FE7B7}"/>
          </ac:picMkLst>
        </pc:picChg>
        <pc:picChg chg="del">
          <ac:chgData name="Richard Pascoe" userId="cb3f1885-82ff-4b14-9369-aacd3abd5221" providerId="ADAL" clId="{3D7132B9-6F9D-4ED5-B25F-F55DB7CC7BDB}" dt="2023-03-03T18:30:21.955" v="55" actId="478"/>
          <ac:picMkLst>
            <pc:docMk/>
            <pc:sldMk cId="4130068553" sldId="478"/>
            <ac:picMk id="8" creationId="{D4176E9C-E413-F647-CB54-F28316CD7459}"/>
          </ac:picMkLst>
        </pc:picChg>
        <pc:picChg chg="del">
          <ac:chgData name="Richard Pascoe" userId="cb3f1885-82ff-4b14-9369-aacd3abd5221" providerId="ADAL" clId="{3D7132B9-6F9D-4ED5-B25F-F55DB7CC7BDB}" dt="2023-03-03T18:30:21.955" v="55" actId="478"/>
          <ac:picMkLst>
            <pc:docMk/>
            <pc:sldMk cId="4130068553" sldId="478"/>
            <ac:picMk id="9" creationId="{FF5CD4E1-93D8-A449-7D1F-4674BFAFB742}"/>
          </ac:picMkLst>
        </pc:picChg>
        <pc:picChg chg="add mod">
          <ac:chgData name="Richard Pascoe" userId="cb3f1885-82ff-4b14-9369-aacd3abd5221" providerId="ADAL" clId="{3D7132B9-6F9D-4ED5-B25F-F55DB7CC7BDB}" dt="2023-03-03T18:33:13.829" v="116" actId="1076"/>
          <ac:picMkLst>
            <pc:docMk/>
            <pc:sldMk cId="4130068553" sldId="478"/>
            <ac:picMk id="13" creationId="{7422B0A4-EE7B-01CC-9DD5-F1052216D9BD}"/>
          </ac:picMkLst>
        </pc:picChg>
        <pc:cxnChg chg="add mod">
          <ac:chgData name="Richard Pascoe" userId="cb3f1885-82ff-4b14-9369-aacd3abd5221" providerId="ADAL" clId="{3D7132B9-6F9D-4ED5-B25F-F55DB7CC7BDB}" dt="2023-03-03T18:33:43.074" v="130" actId="14100"/>
          <ac:cxnSpMkLst>
            <pc:docMk/>
            <pc:sldMk cId="4130068553" sldId="478"/>
            <ac:cxnSpMk id="18" creationId="{6BF4BFE2-3A26-BCCE-28D9-0E1328CCED82}"/>
          </ac:cxnSpMkLst>
        </pc:cxnChg>
        <pc:cxnChg chg="add mod">
          <ac:chgData name="Richard Pascoe" userId="cb3f1885-82ff-4b14-9369-aacd3abd5221" providerId="ADAL" clId="{3D7132B9-6F9D-4ED5-B25F-F55DB7CC7BDB}" dt="2023-03-03T18:33:39.572" v="129" actId="14100"/>
          <ac:cxnSpMkLst>
            <pc:docMk/>
            <pc:sldMk cId="4130068553" sldId="478"/>
            <ac:cxnSpMk id="19" creationId="{3C78CAEE-897B-362D-C9FD-93CA5BBEF3B4}"/>
          </ac:cxnSpMkLst>
        </pc:cxnChg>
        <pc:cxnChg chg="add mod">
          <ac:chgData name="Richard Pascoe" userId="cb3f1885-82ff-4b14-9369-aacd3abd5221" providerId="ADAL" clId="{3D7132B9-6F9D-4ED5-B25F-F55DB7CC7BDB}" dt="2023-03-03T18:33:47.357" v="131" actId="14100"/>
          <ac:cxnSpMkLst>
            <pc:docMk/>
            <pc:sldMk cId="4130068553" sldId="478"/>
            <ac:cxnSpMk id="20" creationId="{A4CBC02B-4C56-89AF-BE09-8FA78BECD352}"/>
          </ac:cxnSpMkLst>
        </pc:cxnChg>
        <pc:cxnChg chg="add mod">
          <ac:chgData name="Richard Pascoe" userId="cb3f1885-82ff-4b14-9369-aacd3abd5221" providerId="ADAL" clId="{3D7132B9-6F9D-4ED5-B25F-F55DB7CC7BDB}" dt="2023-03-03T18:33:51.338" v="132" actId="14100"/>
          <ac:cxnSpMkLst>
            <pc:docMk/>
            <pc:sldMk cId="4130068553" sldId="478"/>
            <ac:cxnSpMk id="21" creationId="{D9E3ABC4-5A8A-0A97-B095-519D7A33096D}"/>
          </ac:cxnSpMkLst>
        </pc:cxnChg>
      </pc:sldChg>
    </pc:docChg>
  </pc:docChgLst>
  <pc:docChgLst>
    <pc:chgData name="Richard Pascoe" userId="cb3f1885-82ff-4b14-9369-aacd3abd5221" providerId="ADAL" clId="{D93F5777-F50C-42AD-A461-D94252A78E97}"/>
    <pc:docChg chg="custSel addSld delSld modSld sldOrd">
      <pc:chgData name="Richard Pascoe" userId="cb3f1885-82ff-4b14-9369-aacd3abd5221" providerId="ADAL" clId="{D93F5777-F50C-42AD-A461-D94252A78E97}" dt="2020-04-28T16:00:41.826" v="76" actId="47"/>
      <pc:docMkLst>
        <pc:docMk/>
      </pc:docMkLst>
      <pc:sldChg chg="ord">
        <pc:chgData name="Richard Pascoe" userId="cb3f1885-82ff-4b14-9369-aacd3abd5221" providerId="ADAL" clId="{D93F5777-F50C-42AD-A461-D94252A78E97}" dt="2020-04-28T15:58:48.379" v="38"/>
        <pc:sldMkLst>
          <pc:docMk/>
          <pc:sldMk cId="0" sldId="287"/>
        </pc:sldMkLst>
      </pc:sldChg>
      <pc:sldChg chg="del">
        <pc:chgData name="Richard Pascoe" userId="cb3f1885-82ff-4b14-9369-aacd3abd5221" providerId="ADAL" clId="{D93F5777-F50C-42AD-A461-D94252A78E97}" dt="2020-04-28T16:00:41.826" v="76" actId="47"/>
        <pc:sldMkLst>
          <pc:docMk/>
          <pc:sldMk cId="2259923651" sldId="297"/>
        </pc:sldMkLst>
      </pc:sldChg>
      <pc:sldChg chg="del">
        <pc:chgData name="Richard Pascoe" userId="cb3f1885-82ff-4b14-9369-aacd3abd5221" providerId="ADAL" clId="{D93F5777-F50C-42AD-A461-D94252A78E97}" dt="2020-04-28T16:00:39.842" v="75" actId="47"/>
        <pc:sldMkLst>
          <pc:docMk/>
          <pc:sldMk cId="0" sldId="325"/>
        </pc:sldMkLst>
      </pc:sldChg>
      <pc:sldChg chg="del">
        <pc:chgData name="Richard Pascoe" userId="cb3f1885-82ff-4b14-9369-aacd3abd5221" providerId="ADAL" clId="{D93F5777-F50C-42AD-A461-D94252A78E97}" dt="2020-04-28T16:00:37.866" v="74" actId="47"/>
        <pc:sldMkLst>
          <pc:docMk/>
          <pc:sldMk cId="63083248" sldId="347"/>
        </pc:sldMkLst>
      </pc:sldChg>
      <pc:sldChg chg="del">
        <pc:chgData name="Richard Pascoe" userId="cb3f1885-82ff-4b14-9369-aacd3abd5221" providerId="ADAL" clId="{D93F5777-F50C-42AD-A461-D94252A78E97}" dt="2020-04-28T16:00:27.093" v="72" actId="47"/>
        <pc:sldMkLst>
          <pc:docMk/>
          <pc:sldMk cId="2457233905" sldId="367"/>
        </pc:sldMkLst>
      </pc:sldChg>
      <pc:sldChg chg="ord">
        <pc:chgData name="Richard Pascoe" userId="cb3f1885-82ff-4b14-9369-aacd3abd5221" providerId="ADAL" clId="{D93F5777-F50C-42AD-A461-D94252A78E97}" dt="2020-04-28T15:58:51.982" v="40"/>
        <pc:sldMkLst>
          <pc:docMk/>
          <pc:sldMk cId="1303403293" sldId="380"/>
        </pc:sldMkLst>
      </pc:sldChg>
      <pc:sldChg chg="del">
        <pc:chgData name="Richard Pascoe" userId="cb3f1885-82ff-4b14-9369-aacd3abd5221" providerId="ADAL" clId="{D93F5777-F50C-42AD-A461-D94252A78E97}" dt="2020-04-28T16:00:32.131" v="73" actId="47"/>
        <pc:sldMkLst>
          <pc:docMk/>
          <pc:sldMk cId="1370509244" sldId="432"/>
        </pc:sldMkLst>
      </pc:sldChg>
      <pc:sldChg chg="del ord">
        <pc:chgData name="Richard Pascoe" userId="cb3f1885-82ff-4b14-9369-aacd3abd5221" providerId="ADAL" clId="{D93F5777-F50C-42AD-A461-D94252A78E97}" dt="2020-04-28T15:59:31.168" v="44" actId="47"/>
        <pc:sldMkLst>
          <pc:docMk/>
          <pc:sldMk cId="1767105391" sldId="449"/>
        </pc:sldMkLst>
      </pc:sldChg>
      <pc:sldChg chg="del">
        <pc:chgData name="Richard Pascoe" userId="cb3f1885-82ff-4b14-9369-aacd3abd5221" providerId="ADAL" clId="{D93F5777-F50C-42AD-A461-D94252A78E97}" dt="2020-04-28T16:00:10.801" v="71" actId="47"/>
        <pc:sldMkLst>
          <pc:docMk/>
          <pc:sldMk cId="1000959131" sldId="465"/>
        </pc:sldMkLst>
      </pc:sldChg>
      <pc:sldChg chg="ord">
        <pc:chgData name="Richard Pascoe" userId="cb3f1885-82ff-4b14-9369-aacd3abd5221" providerId="ADAL" clId="{D93F5777-F50C-42AD-A461-D94252A78E97}" dt="2020-04-28T15:58:51.982" v="40"/>
        <pc:sldMkLst>
          <pc:docMk/>
          <pc:sldMk cId="3125679673" sldId="468"/>
        </pc:sldMkLst>
      </pc:sldChg>
      <pc:sldChg chg="addSp new">
        <pc:chgData name="Richard Pascoe" userId="cb3f1885-82ff-4b14-9369-aacd3abd5221" providerId="ADAL" clId="{D93F5777-F50C-42AD-A461-D94252A78E97}" dt="2020-04-28T15:53:19.353" v="1"/>
        <pc:sldMkLst>
          <pc:docMk/>
          <pc:sldMk cId="657482262" sldId="469"/>
        </pc:sldMkLst>
        <pc:spChg chg="add">
          <ac:chgData name="Richard Pascoe" userId="cb3f1885-82ff-4b14-9369-aacd3abd5221" providerId="ADAL" clId="{D93F5777-F50C-42AD-A461-D94252A78E97}" dt="2020-04-28T15:53:19.353" v="1"/>
          <ac:spMkLst>
            <pc:docMk/>
            <pc:sldMk cId="657482262" sldId="469"/>
            <ac:spMk id="3" creationId="{2F52955B-F7C7-4A49-96CF-CA9817384F47}"/>
          </ac:spMkLst>
        </pc:spChg>
        <pc:spChg chg="add">
          <ac:chgData name="Richard Pascoe" userId="cb3f1885-82ff-4b14-9369-aacd3abd5221" providerId="ADAL" clId="{D93F5777-F50C-42AD-A461-D94252A78E97}" dt="2020-04-28T15:53:19.353" v="1"/>
          <ac:spMkLst>
            <pc:docMk/>
            <pc:sldMk cId="657482262" sldId="469"/>
            <ac:spMk id="4" creationId="{C37BCED7-BA36-4BEA-9258-A3A8B40A7D72}"/>
          </ac:spMkLst>
        </pc:spChg>
        <pc:spChg chg="add">
          <ac:chgData name="Richard Pascoe" userId="cb3f1885-82ff-4b14-9369-aacd3abd5221" providerId="ADAL" clId="{D93F5777-F50C-42AD-A461-D94252A78E97}" dt="2020-04-28T15:53:19.353" v="1"/>
          <ac:spMkLst>
            <pc:docMk/>
            <pc:sldMk cId="657482262" sldId="469"/>
            <ac:spMk id="5" creationId="{F5A87D4A-FA8B-45C4-9916-ABC6ECF98FDB}"/>
          </ac:spMkLst>
        </pc:spChg>
        <pc:picChg chg="add">
          <ac:chgData name="Richard Pascoe" userId="cb3f1885-82ff-4b14-9369-aacd3abd5221" providerId="ADAL" clId="{D93F5777-F50C-42AD-A461-D94252A78E97}" dt="2020-04-28T15:53:19.353" v="1"/>
          <ac:picMkLst>
            <pc:docMk/>
            <pc:sldMk cId="657482262" sldId="469"/>
            <ac:picMk id="2" creationId="{FC3BA2F7-BC2C-4B0C-8E5D-8287C318796E}"/>
          </ac:picMkLst>
        </pc:picChg>
      </pc:sldChg>
      <pc:sldChg chg="new del">
        <pc:chgData name="Richard Pascoe" userId="cb3f1885-82ff-4b14-9369-aacd3abd5221" providerId="ADAL" clId="{D93F5777-F50C-42AD-A461-D94252A78E97}" dt="2020-04-28T15:54:03.981" v="4" actId="47"/>
        <pc:sldMkLst>
          <pc:docMk/>
          <pc:sldMk cId="2763682102" sldId="470"/>
        </pc:sldMkLst>
      </pc:sldChg>
      <pc:sldChg chg="add ord">
        <pc:chgData name="Richard Pascoe" userId="cb3f1885-82ff-4b14-9369-aacd3abd5221" providerId="ADAL" clId="{D93F5777-F50C-42AD-A461-D94252A78E97}" dt="2020-04-28T15:57:20.325" v="35"/>
        <pc:sldMkLst>
          <pc:docMk/>
          <pc:sldMk cId="0" sldId="471"/>
        </pc:sldMkLst>
      </pc:sldChg>
      <pc:sldChg chg="addSp modSp new mod">
        <pc:chgData name="Richard Pascoe" userId="cb3f1885-82ff-4b14-9369-aacd3abd5221" providerId="ADAL" clId="{D93F5777-F50C-42AD-A461-D94252A78E97}" dt="2020-04-28T15:55:15.210" v="9" actId="14100"/>
        <pc:sldMkLst>
          <pc:docMk/>
          <pc:sldMk cId="1313757216" sldId="472"/>
        </pc:sldMkLst>
        <pc:picChg chg="add mod">
          <ac:chgData name="Richard Pascoe" userId="cb3f1885-82ff-4b14-9369-aacd3abd5221" providerId="ADAL" clId="{D93F5777-F50C-42AD-A461-D94252A78E97}" dt="2020-04-28T15:55:15.210" v="9" actId="14100"/>
          <ac:picMkLst>
            <pc:docMk/>
            <pc:sldMk cId="1313757216" sldId="472"/>
            <ac:picMk id="3" creationId="{4219C8EE-20CA-48CD-AD5D-21452BA2240C}"/>
          </ac:picMkLst>
        </pc:picChg>
      </pc:sldChg>
      <pc:sldChg chg="addSp modSp new mod">
        <pc:chgData name="Richard Pascoe" userId="cb3f1885-82ff-4b14-9369-aacd3abd5221" providerId="ADAL" clId="{D93F5777-F50C-42AD-A461-D94252A78E97}" dt="2020-04-28T15:55:34.464" v="14" actId="14100"/>
        <pc:sldMkLst>
          <pc:docMk/>
          <pc:sldMk cId="3586018600" sldId="473"/>
        </pc:sldMkLst>
        <pc:picChg chg="add mod">
          <ac:chgData name="Richard Pascoe" userId="cb3f1885-82ff-4b14-9369-aacd3abd5221" providerId="ADAL" clId="{D93F5777-F50C-42AD-A461-D94252A78E97}" dt="2020-04-28T15:55:34.464" v="14" actId="14100"/>
          <ac:picMkLst>
            <pc:docMk/>
            <pc:sldMk cId="3586018600" sldId="473"/>
            <ac:picMk id="3" creationId="{4AB3A336-5A08-43E1-B81C-BDA12E1C7C9F}"/>
          </ac:picMkLst>
        </pc:picChg>
      </pc:sldChg>
      <pc:sldChg chg="addSp modSp new mod">
        <pc:chgData name="Richard Pascoe" userId="cb3f1885-82ff-4b14-9369-aacd3abd5221" providerId="ADAL" clId="{D93F5777-F50C-42AD-A461-D94252A78E97}" dt="2020-04-28T15:57:05.417" v="33" actId="732"/>
        <pc:sldMkLst>
          <pc:docMk/>
          <pc:sldMk cId="187755174" sldId="474"/>
        </pc:sldMkLst>
        <pc:spChg chg="add mod">
          <ac:chgData name="Richard Pascoe" userId="cb3f1885-82ff-4b14-9369-aacd3abd5221" providerId="ADAL" clId="{D93F5777-F50C-42AD-A461-D94252A78E97}" dt="2020-04-28T15:56:46.078" v="29" actId="1037"/>
          <ac:spMkLst>
            <pc:docMk/>
            <pc:sldMk cId="187755174" sldId="474"/>
            <ac:spMk id="4" creationId="{C45AD1C9-96BF-4B64-A202-0898FE1CB64D}"/>
          </ac:spMkLst>
        </pc:spChg>
        <pc:picChg chg="add mod modCrop">
          <ac:chgData name="Richard Pascoe" userId="cb3f1885-82ff-4b14-9369-aacd3abd5221" providerId="ADAL" clId="{D93F5777-F50C-42AD-A461-D94252A78E97}" dt="2020-04-28T15:57:05.417" v="33" actId="732"/>
          <ac:picMkLst>
            <pc:docMk/>
            <pc:sldMk cId="187755174" sldId="474"/>
            <ac:picMk id="3" creationId="{9A50B85B-EC6F-451A-8D8F-FA6794FE00C5}"/>
          </ac:picMkLst>
        </pc:picChg>
      </pc:sldChg>
      <pc:sldChg chg="add setBg">
        <pc:chgData name="Richard Pascoe" userId="cb3f1885-82ff-4b14-9369-aacd3abd5221" providerId="ADAL" clId="{D93F5777-F50C-42AD-A461-D94252A78E97}" dt="2020-04-28T15:58:34.899" v="36"/>
        <pc:sldMkLst>
          <pc:docMk/>
          <pc:sldMk cId="2820623491" sldId="475"/>
        </pc:sldMkLst>
      </pc:sldChg>
      <pc:sldChg chg="delSp modSp add mod">
        <pc:chgData name="Richard Pascoe" userId="cb3f1885-82ff-4b14-9369-aacd3abd5221" providerId="ADAL" clId="{D93F5777-F50C-42AD-A461-D94252A78E97}" dt="2020-04-28T15:59:54.462" v="70" actId="20577"/>
        <pc:sldMkLst>
          <pc:docMk/>
          <pc:sldMk cId="348191147" sldId="1204"/>
        </pc:sldMkLst>
        <pc:spChg chg="mod">
          <ac:chgData name="Richard Pascoe" userId="cb3f1885-82ff-4b14-9369-aacd3abd5221" providerId="ADAL" clId="{D93F5777-F50C-42AD-A461-D94252A78E97}" dt="2020-04-28T15:59:48.615" v="65" actId="1076"/>
          <ac:spMkLst>
            <pc:docMk/>
            <pc:sldMk cId="348191147" sldId="1204"/>
            <ac:spMk id="2" creationId="{00000000-0000-0000-0000-000000000000}"/>
          </ac:spMkLst>
        </pc:spChg>
        <pc:spChg chg="mod">
          <ac:chgData name="Richard Pascoe" userId="cb3f1885-82ff-4b14-9369-aacd3abd5221" providerId="ADAL" clId="{D93F5777-F50C-42AD-A461-D94252A78E97}" dt="2020-04-28T15:59:54.462" v="70" actId="20577"/>
          <ac:spMkLst>
            <pc:docMk/>
            <pc:sldMk cId="348191147" sldId="1204"/>
            <ac:spMk id="6" creationId="{B7B38A24-1153-42A4-8DE7-99C883D528CC}"/>
          </ac:spMkLst>
        </pc:spChg>
        <pc:spChg chg="mod">
          <ac:chgData name="Richard Pascoe" userId="cb3f1885-82ff-4b14-9369-aacd3abd5221" providerId="ADAL" clId="{D93F5777-F50C-42AD-A461-D94252A78E97}" dt="2020-04-28T15:59:47.189" v="64" actId="1076"/>
          <ac:spMkLst>
            <pc:docMk/>
            <pc:sldMk cId="348191147" sldId="1204"/>
            <ac:spMk id="62466" creationId="{00000000-0000-0000-0000-000000000000}"/>
          </ac:spMkLst>
        </pc:spChg>
        <pc:picChg chg="del">
          <ac:chgData name="Richard Pascoe" userId="cb3f1885-82ff-4b14-9369-aacd3abd5221" providerId="ADAL" clId="{D93F5777-F50C-42AD-A461-D94252A78E97}" dt="2020-04-28T15:59:34.290" v="45" actId="478"/>
          <ac:picMkLst>
            <pc:docMk/>
            <pc:sldMk cId="348191147" sldId="1204"/>
            <ac:picMk id="4" creationId="{5D0CC3D9-4C17-4B07-B5F0-A20BDF18FFA6}"/>
          </ac:picMkLst>
        </pc:picChg>
      </pc:sldChg>
    </pc:docChg>
  </pc:docChgLst>
  <pc:docChgLst>
    <pc:chgData name="Richard Pascoe" userId="cb3f1885-82ff-4b14-9369-aacd3abd5221" providerId="ADAL" clId="{011CD7B3-84D2-4DC5-8BA4-7564FE97BB13}"/>
    <pc:docChg chg="undo redo custSel addSld delSld modSld sldOrd modMainMaster">
      <pc:chgData name="Richard Pascoe" userId="cb3f1885-82ff-4b14-9369-aacd3abd5221" providerId="ADAL" clId="{011CD7B3-84D2-4DC5-8BA4-7564FE97BB13}" dt="2018-10-30T11:29:57.694" v="2203"/>
      <pc:docMkLst>
        <pc:docMk/>
      </pc:docMkLst>
      <pc:sldChg chg="addSp delSp modSp modNotesTx">
        <pc:chgData name="Richard Pascoe" userId="cb3f1885-82ff-4b14-9369-aacd3abd5221" providerId="ADAL" clId="{011CD7B3-84D2-4DC5-8BA4-7564FE97BB13}" dt="2018-10-30T11:27:36.269" v="2184" actId="113"/>
        <pc:sldMkLst>
          <pc:docMk/>
          <pc:sldMk cId="0" sldId="287"/>
        </pc:sldMkLst>
        <pc:spChg chg="add mod">
          <ac:chgData name="Richard Pascoe" userId="cb3f1885-82ff-4b14-9369-aacd3abd5221" providerId="ADAL" clId="{011CD7B3-84D2-4DC5-8BA4-7564FE97BB13}" dt="2018-10-30T11:27:36.269" v="2184" actId="113"/>
          <ac:spMkLst>
            <pc:docMk/>
            <pc:sldMk cId="0" sldId="287"/>
            <ac:spMk id="2" creationId="{71861164-6EC6-4C43-A675-E18855860254}"/>
          </ac:spMkLst>
        </pc:spChg>
        <pc:spChg chg="del">
          <ac:chgData name="Richard Pascoe" userId="cb3f1885-82ff-4b14-9369-aacd3abd5221" providerId="ADAL" clId="{011CD7B3-84D2-4DC5-8BA4-7564FE97BB13}" dt="2018-10-30T10:34:40.660" v="629" actId="478"/>
          <ac:spMkLst>
            <pc:docMk/>
            <pc:sldMk cId="0" sldId="287"/>
            <ac:spMk id="4" creationId="{0E6FDBBC-F31D-478A-BCA9-09DCB1F00133}"/>
          </ac:spMkLst>
        </pc:spChg>
        <pc:spChg chg="add mod">
          <ac:chgData name="Richard Pascoe" userId="cb3f1885-82ff-4b14-9369-aacd3abd5221" providerId="ADAL" clId="{011CD7B3-84D2-4DC5-8BA4-7564FE97BB13}" dt="2018-10-30T11:00:25.482" v="1053" actId="207"/>
          <ac:spMkLst>
            <pc:docMk/>
            <pc:sldMk cId="0" sldId="287"/>
            <ac:spMk id="9" creationId="{6DF1F8F6-79B2-4644-AE01-FDAB06DB59E1}"/>
          </ac:spMkLst>
        </pc:spChg>
        <pc:spChg chg="add mod">
          <ac:chgData name="Richard Pascoe" userId="cb3f1885-82ff-4b14-9369-aacd3abd5221" providerId="ADAL" clId="{011CD7B3-84D2-4DC5-8BA4-7564FE97BB13}" dt="2018-10-30T11:27:03.113" v="2177" actId="1037"/>
          <ac:spMkLst>
            <pc:docMk/>
            <pc:sldMk cId="0" sldId="287"/>
            <ac:spMk id="11" creationId="{1ED9EE97-F989-4DEE-A40C-9C7B006F603A}"/>
          </ac:spMkLst>
        </pc:spChg>
        <pc:spChg chg="add mod">
          <ac:chgData name="Richard Pascoe" userId="cb3f1885-82ff-4b14-9369-aacd3abd5221" providerId="ADAL" clId="{011CD7B3-84D2-4DC5-8BA4-7564FE97BB13}" dt="2018-10-30T11:26:48.335" v="2170" actId="207"/>
          <ac:spMkLst>
            <pc:docMk/>
            <pc:sldMk cId="0" sldId="287"/>
            <ac:spMk id="12" creationId="{2DCA05AC-D22E-4A5F-87D7-F6256906F43D}"/>
          </ac:spMkLst>
        </pc:spChg>
        <pc:spChg chg="add mod">
          <ac:chgData name="Richard Pascoe" userId="cb3f1885-82ff-4b14-9369-aacd3abd5221" providerId="ADAL" clId="{011CD7B3-84D2-4DC5-8BA4-7564FE97BB13}" dt="2018-10-30T11:26:57.962" v="2171" actId="14100"/>
          <ac:spMkLst>
            <pc:docMk/>
            <pc:sldMk cId="0" sldId="287"/>
            <ac:spMk id="15" creationId="{DCC8E5EB-FA1A-4652-B3B9-85FBB40E7901}"/>
          </ac:spMkLst>
        </pc:spChg>
        <pc:spChg chg="add mod">
          <ac:chgData name="Richard Pascoe" userId="cb3f1885-82ff-4b14-9369-aacd3abd5221" providerId="ADAL" clId="{011CD7B3-84D2-4DC5-8BA4-7564FE97BB13}" dt="2018-10-30T10:58:43.815" v="998" actId="2085"/>
          <ac:spMkLst>
            <pc:docMk/>
            <pc:sldMk cId="0" sldId="287"/>
            <ac:spMk id="102" creationId="{BC7B2C9A-168C-4AEE-A870-5097F65B528C}"/>
          </ac:spMkLst>
        </pc:spChg>
        <pc:spChg chg="add mod">
          <ac:chgData name="Richard Pascoe" userId="cb3f1885-82ff-4b14-9369-aacd3abd5221" providerId="ADAL" clId="{011CD7B3-84D2-4DC5-8BA4-7564FE97BB13}" dt="2018-10-30T10:59:30.221" v="1025" actId="1036"/>
          <ac:spMkLst>
            <pc:docMk/>
            <pc:sldMk cId="0" sldId="287"/>
            <ac:spMk id="105" creationId="{A0DB3B70-130D-4EF2-9EF5-4FD709CCB473}"/>
          </ac:spMkLst>
        </pc:spChg>
        <pc:spChg chg="add mod">
          <ac:chgData name="Richard Pascoe" userId="cb3f1885-82ff-4b14-9369-aacd3abd5221" providerId="ADAL" clId="{011CD7B3-84D2-4DC5-8BA4-7564FE97BB13}" dt="2018-10-30T10:59:09.986" v="1021" actId="207"/>
          <ac:spMkLst>
            <pc:docMk/>
            <pc:sldMk cId="0" sldId="287"/>
            <ac:spMk id="106" creationId="{A462EE18-A69B-4E19-ABDD-5DA14F33C3BC}"/>
          </ac:spMkLst>
        </pc:spChg>
        <pc:spChg chg="add mod">
          <ac:chgData name="Richard Pascoe" userId="cb3f1885-82ff-4b14-9369-aacd3abd5221" providerId="ADAL" clId="{011CD7B3-84D2-4DC5-8BA4-7564FE97BB13}" dt="2018-10-30T10:59:51.593" v="1048" actId="1036"/>
          <ac:spMkLst>
            <pc:docMk/>
            <pc:sldMk cId="0" sldId="287"/>
            <ac:spMk id="107" creationId="{6125A9E6-D4C5-4D58-B471-B9D3406BDE07}"/>
          </ac:spMkLst>
        </pc:spChg>
        <pc:spChg chg="del mod">
          <ac:chgData name="Richard Pascoe" userId="cb3f1885-82ff-4b14-9369-aacd3abd5221" providerId="ADAL" clId="{011CD7B3-84D2-4DC5-8BA4-7564FE97BB13}" dt="2018-10-30T10:34:40.660" v="629" actId="478"/>
          <ac:spMkLst>
            <pc:docMk/>
            <pc:sldMk cId="0" sldId="287"/>
            <ac:spMk id="22530" creationId="{00000000-0000-0000-0000-000000000000}"/>
          </ac:spMkLst>
        </pc:spChg>
        <pc:grpChg chg="add mod">
          <ac:chgData name="Richard Pascoe" userId="cb3f1885-82ff-4b14-9369-aacd3abd5221" providerId="ADAL" clId="{011CD7B3-84D2-4DC5-8BA4-7564FE97BB13}" dt="2018-10-30T10:56:11.351" v="969" actId="164"/>
          <ac:grpSpMkLst>
            <pc:docMk/>
            <pc:sldMk cId="0" sldId="287"/>
            <ac:grpSpMk id="10" creationId="{084D39B2-9E9F-4454-A34C-7E2C64BF7CE1}"/>
          </ac:grpSpMkLst>
        </pc:grpChg>
        <pc:grpChg chg="add mod">
          <ac:chgData name="Richard Pascoe" userId="cb3f1885-82ff-4b14-9369-aacd3abd5221" providerId="ADAL" clId="{011CD7B3-84D2-4DC5-8BA4-7564FE97BB13}" dt="2018-10-30T10:56:11.351" v="969" actId="164"/>
          <ac:grpSpMkLst>
            <pc:docMk/>
            <pc:sldMk cId="0" sldId="287"/>
            <ac:grpSpMk id="13" creationId="{DB08C43C-45B4-4F20-9FF9-CFBF919DABF9}"/>
          </ac:grpSpMkLst>
        </pc:grpChg>
        <pc:grpChg chg="add mod">
          <ac:chgData name="Richard Pascoe" userId="cb3f1885-82ff-4b14-9369-aacd3abd5221" providerId="ADAL" clId="{011CD7B3-84D2-4DC5-8BA4-7564FE97BB13}" dt="2018-10-30T11:26:11.912" v="2165" actId="1076"/>
          <ac:grpSpMkLst>
            <pc:docMk/>
            <pc:sldMk cId="0" sldId="287"/>
            <ac:grpSpMk id="14" creationId="{F621AAF7-05C9-4A87-82FA-C183AC7DF5F6}"/>
          </ac:grpSpMkLst>
        </pc:grpChg>
        <pc:grpChg chg="add del mod">
          <ac:chgData name="Richard Pascoe" userId="cb3f1885-82ff-4b14-9369-aacd3abd5221" providerId="ADAL" clId="{011CD7B3-84D2-4DC5-8BA4-7564FE97BB13}" dt="2018-10-30T11:00:08.499" v="1051" actId="478"/>
          <ac:grpSpMkLst>
            <pc:docMk/>
            <pc:sldMk cId="0" sldId="287"/>
            <ac:grpSpMk id="18" creationId="{446AB827-C130-4986-AFA9-011E2E1C2DD9}"/>
          </ac:grpSpMkLst>
        </pc:grpChg>
        <pc:grpChg chg="mod">
          <ac:chgData name="Richard Pascoe" userId="cb3f1885-82ff-4b14-9369-aacd3abd5221" providerId="ADAL" clId="{011CD7B3-84D2-4DC5-8BA4-7564FE97BB13}" dt="2018-10-30T10:56:13.791" v="970" actId="571"/>
          <ac:grpSpMkLst>
            <pc:docMk/>
            <pc:sldMk cId="0" sldId="287"/>
            <ac:grpSpMk id="19" creationId="{B65E0D8D-F0F1-42C7-A18A-35056B615066}"/>
          </ac:grpSpMkLst>
        </pc:grpChg>
        <pc:grpChg chg="mod">
          <ac:chgData name="Richard Pascoe" userId="cb3f1885-82ff-4b14-9369-aacd3abd5221" providerId="ADAL" clId="{011CD7B3-84D2-4DC5-8BA4-7564FE97BB13}" dt="2018-10-30T10:56:13.791" v="970" actId="571"/>
          <ac:grpSpMkLst>
            <pc:docMk/>
            <pc:sldMk cId="0" sldId="287"/>
            <ac:grpSpMk id="20" creationId="{6831BDE6-5B67-4566-B7BE-4E431D725949}"/>
          </ac:grpSpMkLst>
        </pc:grpChg>
        <pc:grpChg chg="add del mod">
          <ac:chgData name="Richard Pascoe" userId="cb3f1885-82ff-4b14-9369-aacd3abd5221" providerId="ADAL" clId="{011CD7B3-84D2-4DC5-8BA4-7564FE97BB13}" dt="2018-10-30T11:00:08.499" v="1051" actId="478"/>
          <ac:grpSpMkLst>
            <pc:docMk/>
            <pc:sldMk cId="0" sldId="287"/>
            <ac:grpSpMk id="25" creationId="{22E64B40-77E2-49C5-93DE-ECB13BCC7508}"/>
          </ac:grpSpMkLst>
        </pc:grpChg>
        <pc:grpChg chg="mod">
          <ac:chgData name="Richard Pascoe" userId="cb3f1885-82ff-4b14-9369-aacd3abd5221" providerId="ADAL" clId="{011CD7B3-84D2-4DC5-8BA4-7564FE97BB13}" dt="2018-10-30T10:56:15.440" v="971" actId="571"/>
          <ac:grpSpMkLst>
            <pc:docMk/>
            <pc:sldMk cId="0" sldId="287"/>
            <ac:grpSpMk id="26" creationId="{4E0E5350-2154-4747-A903-DC5551A12A3C}"/>
          </ac:grpSpMkLst>
        </pc:grpChg>
        <pc:grpChg chg="mod">
          <ac:chgData name="Richard Pascoe" userId="cb3f1885-82ff-4b14-9369-aacd3abd5221" providerId="ADAL" clId="{011CD7B3-84D2-4DC5-8BA4-7564FE97BB13}" dt="2018-10-30T10:56:15.440" v="971" actId="571"/>
          <ac:grpSpMkLst>
            <pc:docMk/>
            <pc:sldMk cId="0" sldId="287"/>
            <ac:grpSpMk id="27" creationId="{EA682CAC-0773-4736-A097-A0340EE1E7BA}"/>
          </ac:grpSpMkLst>
        </pc:grpChg>
        <pc:grpChg chg="add del mod">
          <ac:chgData name="Richard Pascoe" userId="cb3f1885-82ff-4b14-9369-aacd3abd5221" providerId="ADAL" clId="{011CD7B3-84D2-4DC5-8BA4-7564FE97BB13}" dt="2018-10-30T11:00:12.749" v="1052" actId="478"/>
          <ac:grpSpMkLst>
            <pc:docMk/>
            <pc:sldMk cId="0" sldId="287"/>
            <ac:grpSpMk id="32" creationId="{0C386AE3-A34C-4003-9AD5-E03C2D08EB59}"/>
          </ac:grpSpMkLst>
        </pc:grpChg>
        <pc:grpChg chg="mod">
          <ac:chgData name="Richard Pascoe" userId="cb3f1885-82ff-4b14-9369-aacd3abd5221" providerId="ADAL" clId="{011CD7B3-84D2-4DC5-8BA4-7564FE97BB13}" dt="2018-10-30T10:56:23.704" v="973" actId="571"/>
          <ac:grpSpMkLst>
            <pc:docMk/>
            <pc:sldMk cId="0" sldId="287"/>
            <ac:grpSpMk id="33" creationId="{207A18E4-7815-4B17-9E43-C634598B037B}"/>
          </ac:grpSpMkLst>
        </pc:grpChg>
        <pc:grpChg chg="mod">
          <ac:chgData name="Richard Pascoe" userId="cb3f1885-82ff-4b14-9369-aacd3abd5221" providerId="ADAL" clId="{011CD7B3-84D2-4DC5-8BA4-7564FE97BB13}" dt="2018-10-30T10:56:23.704" v="973" actId="571"/>
          <ac:grpSpMkLst>
            <pc:docMk/>
            <pc:sldMk cId="0" sldId="287"/>
            <ac:grpSpMk id="34" creationId="{25E18418-79D7-4EF1-9C67-59A404F08F23}"/>
          </ac:grpSpMkLst>
        </pc:grpChg>
        <pc:grpChg chg="add del mod">
          <ac:chgData name="Richard Pascoe" userId="cb3f1885-82ff-4b14-9369-aacd3abd5221" providerId="ADAL" clId="{011CD7B3-84D2-4DC5-8BA4-7564FE97BB13}" dt="2018-10-30T11:00:12.749" v="1052" actId="478"/>
          <ac:grpSpMkLst>
            <pc:docMk/>
            <pc:sldMk cId="0" sldId="287"/>
            <ac:grpSpMk id="39" creationId="{FEC422B1-4E8C-4EF1-9FB4-F152ADF728D9}"/>
          </ac:grpSpMkLst>
        </pc:grpChg>
        <pc:grpChg chg="mod">
          <ac:chgData name="Richard Pascoe" userId="cb3f1885-82ff-4b14-9369-aacd3abd5221" providerId="ADAL" clId="{011CD7B3-84D2-4DC5-8BA4-7564FE97BB13}" dt="2018-10-30T10:56:23.704" v="973" actId="571"/>
          <ac:grpSpMkLst>
            <pc:docMk/>
            <pc:sldMk cId="0" sldId="287"/>
            <ac:grpSpMk id="40" creationId="{83240B1C-BD9A-4E72-A2A0-83F339B4A844}"/>
          </ac:grpSpMkLst>
        </pc:grpChg>
        <pc:grpChg chg="mod">
          <ac:chgData name="Richard Pascoe" userId="cb3f1885-82ff-4b14-9369-aacd3abd5221" providerId="ADAL" clId="{011CD7B3-84D2-4DC5-8BA4-7564FE97BB13}" dt="2018-10-30T10:56:23.704" v="973" actId="571"/>
          <ac:grpSpMkLst>
            <pc:docMk/>
            <pc:sldMk cId="0" sldId="287"/>
            <ac:grpSpMk id="41" creationId="{77C6C657-0EFC-45FD-9810-68055BF36239}"/>
          </ac:grpSpMkLst>
        </pc:grpChg>
        <pc:grpChg chg="add del mod">
          <ac:chgData name="Richard Pascoe" userId="cb3f1885-82ff-4b14-9369-aacd3abd5221" providerId="ADAL" clId="{011CD7B3-84D2-4DC5-8BA4-7564FE97BB13}" dt="2018-10-30T11:00:12.749" v="1052" actId="478"/>
          <ac:grpSpMkLst>
            <pc:docMk/>
            <pc:sldMk cId="0" sldId="287"/>
            <ac:grpSpMk id="46" creationId="{76D0F489-95BC-4509-8DDB-4A63FFC8562E}"/>
          </ac:grpSpMkLst>
        </pc:grpChg>
        <pc:grpChg chg="mod">
          <ac:chgData name="Richard Pascoe" userId="cb3f1885-82ff-4b14-9369-aacd3abd5221" providerId="ADAL" clId="{011CD7B3-84D2-4DC5-8BA4-7564FE97BB13}" dt="2018-10-30T10:56:23.704" v="973" actId="571"/>
          <ac:grpSpMkLst>
            <pc:docMk/>
            <pc:sldMk cId="0" sldId="287"/>
            <ac:grpSpMk id="47" creationId="{E9D30900-DBB9-4E66-8615-0966A9D2B3DD}"/>
          </ac:grpSpMkLst>
        </pc:grpChg>
        <pc:grpChg chg="mod">
          <ac:chgData name="Richard Pascoe" userId="cb3f1885-82ff-4b14-9369-aacd3abd5221" providerId="ADAL" clId="{011CD7B3-84D2-4DC5-8BA4-7564FE97BB13}" dt="2018-10-30T10:56:23.704" v="973" actId="571"/>
          <ac:grpSpMkLst>
            <pc:docMk/>
            <pc:sldMk cId="0" sldId="287"/>
            <ac:grpSpMk id="48" creationId="{BD5586F5-43C1-43A4-9727-1250DA71A0CA}"/>
          </ac:grpSpMkLst>
        </pc:grpChg>
        <pc:grpChg chg="add del mod">
          <ac:chgData name="Richard Pascoe" userId="cb3f1885-82ff-4b14-9369-aacd3abd5221" providerId="ADAL" clId="{011CD7B3-84D2-4DC5-8BA4-7564FE97BB13}" dt="2018-10-30T11:00:12.749" v="1052" actId="478"/>
          <ac:grpSpMkLst>
            <pc:docMk/>
            <pc:sldMk cId="0" sldId="287"/>
            <ac:grpSpMk id="53" creationId="{C34777DD-1858-443B-9B8E-76E4BFA72CEA}"/>
          </ac:grpSpMkLst>
        </pc:grpChg>
        <pc:grpChg chg="mod">
          <ac:chgData name="Richard Pascoe" userId="cb3f1885-82ff-4b14-9369-aacd3abd5221" providerId="ADAL" clId="{011CD7B3-84D2-4DC5-8BA4-7564FE97BB13}" dt="2018-10-30T10:56:27.688" v="974" actId="571"/>
          <ac:grpSpMkLst>
            <pc:docMk/>
            <pc:sldMk cId="0" sldId="287"/>
            <ac:grpSpMk id="54" creationId="{EAAEB716-BE52-4587-85A4-F70064A6110E}"/>
          </ac:grpSpMkLst>
        </pc:grpChg>
        <pc:grpChg chg="mod">
          <ac:chgData name="Richard Pascoe" userId="cb3f1885-82ff-4b14-9369-aacd3abd5221" providerId="ADAL" clId="{011CD7B3-84D2-4DC5-8BA4-7564FE97BB13}" dt="2018-10-30T10:56:27.688" v="974" actId="571"/>
          <ac:grpSpMkLst>
            <pc:docMk/>
            <pc:sldMk cId="0" sldId="287"/>
            <ac:grpSpMk id="55" creationId="{59B77BF4-1A46-4CE9-9885-428A8C555DBD}"/>
          </ac:grpSpMkLst>
        </pc:grpChg>
        <pc:grpChg chg="add del mod">
          <ac:chgData name="Richard Pascoe" userId="cb3f1885-82ff-4b14-9369-aacd3abd5221" providerId="ADAL" clId="{011CD7B3-84D2-4DC5-8BA4-7564FE97BB13}" dt="2018-10-30T11:00:12.749" v="1052" actId="478"/>
          <ac:grpSpMkLst>
            <pc:docMk/>
            <pc:sldMk cId="0" sldId="287"/>
            <ac:grpSpMk id="60" creationId="{05270185-A63D-4439-8737-DD0CD94BFD36}"/>
          </ac:grpSpMkLst>
        </pc:grpChg>
        <pc:grpChg chg="mod">
          <ac:chgData name="Richard Pascoe" userId="cb3f1885-82ff-4b14-9369-aacd3abd5221" providerId="ADAL" clId="{011CD7B3-84D2-4DC5-8BA4-7564FE97BB13}" dt="2018-10-30T10:56:27.688" v="974" actId="571"/>
          <ac:grpSpMkLst>
            <pc:docMk/>
            <pc:sldMk cId="0" sldId="287"/>
            <ac:grpSpMk id="61" creationId="{F084C5B9-7856-4370-8D17-54A0F5FC7AB4}"/>
          </ac:grpSpMkLst>
        </pc:grpChg>
        <pc:grpChg chg="mod">
          <ac:chgData name="Richard Pascoe" userId="cb3f1885-82ff-4b14-9369-aacd3abd5221" providerId="ADAL" clId="{011CD7B3-84D2-4DC5-8BA4-7564FE97BB13}" dt="2018-10-30T10:56:27.688" v="974" actId="571"/>
          <ac:grpSpMkLst>
            <pc:docMk/>
            <pc:sldMk cId="0" sldId="287"/>
            <ac:grpSpMk id="62" creationId="{2260DA93-A159-493F-BA46-DBF53757F647}"/>
          </ac:grpSpMkLst>
        </pc:grpChg>
        <pc:grpChg chg="add del mod">
          <ac:chgData name="Richard Pascoe" userId="cb3f1885-82ff-4b14-9369-aacd3abd5221" providerId="ADAL" clId="{011CD7B3-84D2-4DC5-8BA4-7564FE97BB13}" dt="2018-10-30T11:00:12.749" v="1052" actId="478"/>
          <ac:grpSpMkLst>
            <pc:docMk/>
            <pc:sldMk cId="0" sldId="287"/>
            <ac:grpSpMk id="67" creationId="{3D9CAF69-96A3-4DDF-A9BB-81441151000E}"/>
          </ac:grpSpMkLst>
        </pc:grpChg>
        <pc:grpChg chg="mod">
          <ac:chgData name="Richard Pascoe" userId="cb3f1885-82ff-4b14-9369-aacd3abd5221" providerId="ADAL" clId="{011CD7B3-84D2-4DC5-8BA4-7564FE97BB13}" dt="2018-10-30T10:56:27.688" v="974" actId="571"/>
          <ac:grpSpMkLst>
            <pc:docMk/>
            <pc:sldMk cId="0" sldId="287"/>
            <ac:grpSpMk id="68" creationId="{BBABE0E3-144C-43FD-99FC-B322C87601A4}"/>
          </ac:grpSpMkLst>
        </pc:grpChg>
        <pc:grpChg chg="mod">
          <ac:chgData name="Richard Pascoe" userId="cb3f1885-82ff-4b14-9369-aacd3abd5221" providerId="ADAL" clId="{011CD7B3-84D2-4DC5-8BA4-7564FE97BB13}" dt="2018-10-30T10:56:27.688" v="974" actId="571"/>
          <ac:grpSpMkLst>
            <pc:docMk/>
            <pc:sldMk cId="0" sldId="287"/>
            <ac:grpSpMk id="69" creationId="{01FA3705-8298-435A-8690-03058F7398B9}"/>
          </ac:grpSpMkLst>
        </pc:grpChg>
        <pc:grpChg chg="add del mod">
          <ac:chgData name="Richard Pascoe" userId="cb3f1885-82ff-4b14-9369-aacd3abd5221" providerId="ADAL" clId="{011CD7B3-84D2-4DC5-8BA4-7564FE97BB13}" dt="2018-10-30T11:00:12.749" v="1052" actId="478"/>
          <ac:grpSpMkLst>
            <pc:docMk/>
            <pc:sldMk cId="0" sldId="287"/>
            <ac:grpSpMk id="74" creationId="{408BA45E-303E-44AF-BE4E-1389D4899552}"/>
          </ac:grpSpMkLst>
        </pc:grpChg>
        <pc:grpChg chg="mod">
          <ac:chgData name="Richard Pascoe" userId="cb3f1885-82ff-4b14-9369-aacd3abd5221" providerId="ADAL" clId="{011CD7B3-84D2-4DC5-8BA4-7564FE97BB13}" dt="2018-10-30T10:56:38.337" v="975" actId="571"/>
          <ac:grpSpMkLst>
            <pc:docMk/>
            <pc:sldMk cId="0" sldId="287"/>
            <ac:grpSpMk id="75" creationId="{20793852-ECB7-40FD-AC98-8C20A048E9A0}"/>
          </ac:grpSpMkLst>
        </pc:grpChg>
        <pc:grpChg chg="mod">
          <ac:chgData name="Richard Pascoe" userId="cb3f1885-82ff-4b14-9369-aacd3abd5221" providerId="ADAL" clId="{011CD7B3-84D2-4DC5-8BA4-7564FE97BB13}" dt="2018-10-30T10:56:38.337" v="975" actId="571"/>
          <ac:grpSpMkLst>
            <pc:docMk/>
            <pc:sldMk cId="0" sldId="287"/>
            <ac:grpSpMk id="76" creationId="{F65409B2-D34F-459D-BC6E-E1621D069F44}"/>
          </ac:grpSpMkLst>
        </pc:grpChg>
        <pc:grpChg chg="add del mod">
          <ac:chgData name="Richard Pascoe" userId="cb3f1885-82ff-4b14-9369-aacd3abd5221" providerId="ADAL" clId="{011CD7B3-84D2-4DC5-8BA4-7564FE97BB13}" dt="2018-10-30T11:00:08.499" v="1051" actId="478"/>
          <ac:grpSpMkLst>
            <pc:docMk/>
            <pc:sldMk cId="0" sldId="287"/>
            <ac:grpSpMk id="81" creationId="{816D10C5-FD58-4C96-B491-5A0CC18340C7}"/>
          </ac:grpSpMkLst>
        </pc:grpChg>
        <pc:grpChg chg="mod">
          <ac:chgData name="Richard Pascoe" userId="cb3f1885-82ff-4b14-9369-aacd3abd5221" providerId="ADAL" clId="{011CD7B3-84D2-4DC5-8BA4-7564FE97BB13}" dt="2018-10-30T10:56:51.538" v="977" actId="571"/>
          <ac:grpSpMkLst>
            <pc:docMk/>
            <pc:sldMk cId="0" sldId="287"/>
            <ac:grpSpMk id="82" creationId="{D29EF981-1340-4AEB-8D5E-AA89494F0D30}"/>
          </ac:grpSpMkLst>
        </pc:grpChg>
        <pc:grpChg chg="mod">
          <ac:chgData name="Richard Pascoe" userId="cb3f1885-82ff-4b14-9369-aacd3abd5221" providerId="ADAL" clId="{011CD7B3-84D2-4DC5-8BA4-7564FE97BB13}" dt="2018-10-30T10:56:51.538" v="977" actId="571"/>
          <ac:grpSpMkLst>
            <pc:docMk/>
            <pc:sldMk cId="0" sldId="287"/>
            <ac:grpSpMk id="83" creationId="{BA522BDD-CC1C-47BB-9EA3-3802224D33B4}"/>
          </ac:grpSpMkLst>
        </pc:grpChg>
        <pc:grpChg chg="add del mod">
          <ac:chgData name="Richard Pascoe" userId="cb3f1885-82ff-4b14-9369-aacd3abd5221" providerId="ADAL" clId="{011CD7B3-84D2-4DC5-8BA4-7564FE97BB13}" dt="2018-10-30T11:00:12.749" v="1052" actId="478"/>
          <ac:grpSpMkLst>
            <pc:docMk/>
            <pc:sldMk cId="0" sldId="287"/>
            <ac:grpSpMk id="88" creationId="{610737AF-894C-4366-8424-726B1257E9D7}"/>
          </ac:grpSpMkLst>
        </pc:grpChg>
        <pc:grpChg chg="mod">
          <ac:chgData name="Richard Pascoe" userId="cb3f1885-82ff-4b14-9369-aacd3abd5221" providerId="ADAL" clId="{011CD7B3-84D2-4DC5-8BA4-7564FE97BB13}" dt="2018-10-30T10:56:59.087" v="978" actId="571"/>
          <ac:grpSpMkLst>
            <pc:docMk/>
            <pc:sldMk cId="0" sldId="287"/>
            <ac:grpSpMk id="89" creationId="{D3B2C973-D7F5-4C2A-AC33-47151EF2F206}"/>
          </ac:grpSpMkLst>
        </pc:grpChg>
        <pc:grpChg chg="mod">
          <ac:chgData name="Richard Pascoe" userId="cb3f1885-82ff-4b14-9369-aacd3abd5221" providerId="ADAL" clId="{011CD7B3-84D2-4DC5-8BA4-7564FE97BB13}" dt="2018-10-30T10:56:59.087" v="978" actId="571"/>
          <ac:grpSpMkLst>
            <pc:docMk/>
            <pc:sldMk cId="0" sldId="287"/>
            <ac:grpSpMk id="90" creationId="{3E23E272-EAA1-41E0-9D99-3031B56D52F7}"/>
          </ac:grpSpMkLst>
        </pc:grpChg>
        <pc:grpChg chg="add del mod">
          <ac:chgData name="Richard Pascoe" userId="cb3f1885-82ff-4b14-9369-aacd3abd5221" providerId="ADAL" clId="{011CD7B3-84D2-4DC5-8BA4-7564FE97BB13}" dt="2018-10-30T11:00:08.499" v="1051" actId="478"/>
          <ac:grpSpMkLst>
            <pc:docMk/>
            <pc:sldMk cId="0" sldId="287"/>
            <ac:grpSpMk id="95" creationId="{B5061517-8C26-4DA4-8DDF-0C617BCFCC2C}"/>
          </ac:grpSpMkLst>
        </pc:grpChg>
        <pc:grpChg chg="mod">
          <ac:chgData name="Richard Pascoe" userId="cb3f1885-82ff-4b14-9369-aacd3abd5221" providerId="ADAL" clId="{011CD7B3-84D2-4DC5-8BA4-7564FE97BB13}" dt="2018-10-30T10:57:04.845" v="979" actId="571"/>
          <ac:grpSpMkLst>
            <pc:docMk/>
            <pc:sldMk cId="0" sldId="287"/>
            <ac:grpSpMk id="96" creationId="{BE87598D-D17D-4102-B312-DD4FA1A3F0FE}"/>
          </ac:grpSpMkLst>
        </pc:grpChg>
        <pc:grpChg chg="mod">
          <ac:chgData name="Richard Pascoe" userId="cb3f1885-82ff-4b14-9369-aacd3abd5221" providerId="ADAL" clId="{011CD7B3-84D2-4DC5-8BA4-7564FE97BB13}" dt="2018-10-30T10:57:04.845" v="979" actId="571"/>
          <ac:grpSpMkLst>
            <pc:docMk/>
            <pc:sldMk cId="0" sldId="287"/>
            <ac:grpSpMk id="97" creationId="{2E0FF539-46E9-4D42-BE0B-18EDE49641B7}"/>
          </ac:grpSpMkLst>
        </pc:grpChg>
        <pc:grpChg chg="add del mod">
          <ac:chgData name="Richard Pascoe" userId="cb3f1885-82ff-4b14-9369-aacd3abd5221" providerId="ADAL" clId="{011CD7B3-84D2-4DC5-8BA4-7564FE97BB13}" dt="2018-10-30T11:26:18.136" v="2167" actId="478"/>
          <ac:grpSpMkLst>
            <pc:docMk/>
            <pc:sldMk cId="0" sldId="287"/>
            <ac:grpSpMk id="108" creationId="{B1263E69-4A3F-4D65-8C6E-F6CA9279541F}"/>
          </ac:grpSpMkLst>
        </pc:grpChg>
        <pc:grpChg chg="mod">
          <ac:chgData name="Richard Pascoe" userId="cb3f1885-82ff-4b14-9369-aacd3abd5221" providerId="ADAL" clId="{011CD7B3-84D2-4DC5-8BA4-7564FE97BB13}" dt="2018-10-30T11:02:05.298" v="1060" actId="571"/>
          <ac:grpSpMkLst>
            <pc:docMk/>
            <pc:sldMk cId="0" sldId="287"/>
            <ac:grpSpMk id="109" creationId="{ECFFC799-625F-4627-8321-17D900AF050D}"/>
          </ac:grpSpMkLst>
        </pc:grpChg>
        <pc:grpChg chg="mod">
          <ac:chgData name="Richard Pascoe" userId="cb3f1885-82ff-4b14-9369-aacd3abd5221" providerId="ADAL" clId="{011CD7B3-84D2-4DC5-8BA4-7564FE97BB13}" dt="2018-10-30T11:02:05.298" v="1060" actId="571"/>
          <ac:grpSpMkLst>
            <pc:docMk/>
            <pc:sldMk cId="0" sldId="287"/>
            <ac:grpSpMk id="110" creationId="{1BF69296-62D5-466E-9D21-D40F8A414E5B}"/>
          </ac:grpSpMkLst>
        </pc:grpChg>
        <pc:grpChg chg="add del mod">
          <ac:chgData name="Richard Pascoe" userId="cb3f1885-82ff-4b14-9369-aacd3abd5221" providerId="ADAL" clId="{011CD7B3-84D2-4DC5-8BA4-7564FE97BB13}" dt="2018-10-30T11:26:18.136" v="2167" actId="478"/>
          <ac:grpSpMkLst>
            <pc:docMk/>
            <pc:sldMk cId="0" sldId="287"/>
            <ac:grpSpMk id="115" creationId="{20BF4125-AF86-4F64-AD94-25A5832D6B7F}"/>
          </ac:grpSpMkLst>
        </pc:grpChg>
        <pc:grpChg chg="mod">
          <ac:chgData name="Richard Pascoe" userId="cb3f1885-82ff-4b14-9369-aacd3abd5221" providerId="ADAL" clId="{011CD7B3-84D2-4DC5-8BA4-7564FE97BB13}" dt="2018-10-30T11:02:07.085" v="1061" actId="571"/>
          <ac:grpSpMkLst>
            <pc:docMk/>
            <pc:sldMk cId="0" sldId="287"/>
            <ac:grpSpMk id="116" creationId="{F3026D39-58D2-4CAD-851D-5A26C2E76CB7}"/>
          </ac:grpSpMkLst>
        </pc:grpChg>
        <pc:grpChg chg="mod">
          <ac:chgData name="Richard Pascoe" userId="cb3f1885-82ff-4b14-9369-aacd3abd5221" providerId="ADAL" clId="{011CD7B3-84D2-4DC5-8BA4-7564FE97BB13}" dt="2018-10-30T11:02:07.085" v="1061" actId="571"/>
          <ac:grpSpMkLst>
            <pc:docMk/>
            <pc:sldMk cId="0" sldId="287"/>
            <ac:grpSpMk id="117" creationId="{6D63A20C-E76E-4F62-B46F-A2F67BBB2236}"/>
          </ac:grpSpMkLst>
        </pc:grpChg>
        <pc:grpChg chg="add del mod">
          <ac:chgData name="Richard Pascoe" userId="cb3f1885-82ff-4b14-9369-aacd3abd5221" providerId="ADAL" clId="{011CD7B3-84D2-4DC5-8BA4-7564FE97BB13}" dt="2018-10-30T11:26:18.136" v="2167" actId="478"/>
          <ac:grpSpMkLst>
            <pc:docMk/>
            <pc:sldMk cId="0" sldId="287"/>
            <ac:grpSpMk id="122" creationId="{06129C64-EDED-4248-9F2F-C63CAB0115FE}"/>
          </ac:grpSpMkLst>
        </pc:grpChg>
        <pc:grpChg chg="mod">
          <ac:chgData name="Richard Pascoe" userId="cb3f1885-82ff-4b14-9369-aacd3abd5221" providerId="ADAL" clId="{011CD7B3-84D2-4DC5-8BA4-7564FE97BB13}" dt="2018-10-30T11:02:12.764" v="1062" actId="571"/>
          <ac:grpSpMkLst>
            <pc:docMk/>
            <pc:sldMk cId="0" sldId="287"/>
            <ac:grpSpMk id="123" creationId="{81D93A20-A985-4D1A-B5E7-07DF6771EB15}"/>
          </ac:grpSpMkLst>
        </pc:grpChg>
        <pc:grpChg chg="mod">
          <ac:chgData name="Richard Pascoe" userId="cb3f1885-82ff-4b14-9369-aacd3abd5221" providerId="ADAL" clId="{011CD7B3-84D2-4DC5-8BA4-7564FE97BB13}" dt="2018-10-30T11:02:12.764" v="1062" actId="571"/>
          <ac:grpSpMkLst>
            <pc:docMk/>
            <pc:sldMk cId="0" sldId="287"/>
            <ac:grpSpMk id="124" creationId="{F40B949F-99E8-4BD9-916D-BCBBAEF426D1}"/>
          </ac:grpSpMkLst>
        </pc:grpChg>
        <pc:grpChg chg="add del mod">
          <ac:chgData name="Richard Pascoe" userId="cb3f1885-82ff-4b14-9369-aacd3abd5221" providerId="ADAL" clId="{011CD7B3-84D2-4DC5-8BA4-7564FE97BB13}" dt="2018-10-30T11:26:14.874" v="2166" actId="478"/>
          <ac:grpSpMkLst>
            <pc:docMk/>
            <pc:sldMk cId="0" sldId="287"/>
            <ac:grpSpMk id="129" creationId="{AB40BFDD-B0BB-4572-8468-3926E7F7CC6C}"/>
          </ac:grpSpMkLst>
        </pc:grpChg>
        <pc:grpChg chg="mod">
          <ac:chgData name="Richard Pascoe" userId="cb3f1885-82ff-4b14-9369-aacd3abd5221" providerId="ADAL" clId="{011CD7B3-84D2-4DC5-8BA4-7564FE97BB13}" dt="2018-10-30T11:02:23.078" v="1064" actId="571"/>
          <ac:grpSpMkLst>
            <pc:docMk/>
            <pc:sldMk cId="0" sldId="287"/>
            <ac:grpSpMk id="130" creationId="{8CC630D2-E0C3-47B3-B8AC-38DCD393B0B0}"/>
          </ac:grpSpMkLst>
        </pc:grpChg>
        <pc:grpChg chg="mod">
          <ac:chgData name="Richard Pascoe" userId="cb3f1885-82ff-4b14-9369-aacd3abd5221" providerId="ADAL" clId="{011CD7B3-84D2-4DC5-8BA4-7564FE97BB13}" dt="2018-10-30T11:02:23.078" v="1064" actId="571"/>
          <ac:grpSpMkLst>
            <pc:docMk/>
            <pc:sldMk cId="0" sldId="287"/>
            <ac:grpSpMk id="131" creationId="{7AD9B2A8-2026-466B-A850-044FBD6690AF}"/>
          </ac:grpSpMkLst>
        </pc:grpChg>
        <pc:grpChg chg="add del mod">
          <ac:chgData name="Richard Pascoe" userId="cb3f1885-82ff-4b14-9369-aacd3abd5221" providerId="ADAL" clId="{011CD7B3-84D2-4DC5-8BA4-7564FE97BB13}" dt="2018-10-30T11:26:14.874" v="2166" actId="478"/>
          <ac:grpSpMkLst>
            <pc:docMk/>
            <pc:sldMk cId="0" sldId="287"/>
            <ac:grpSpMk id="136" creationId="{91F690F6-562C-409B-A560-EAF19106B534}"/>
          </ac:grpSpMkLst>
        </pc:grpChg>
        <pc:grpChg chg="mod">
          <ac:chgData name="Richard Pascoe" userId="cb3f1885-82ff-4b14-9369-aacd3abd5221" providerId="ADAL" clId="{011CD7B3-84D2-4DC5-8BA4-7564FE97BB13}" dt="2018-10-30T11:02:23.078" v="1064" actId="571"/>
          <ac:grpSpMkLst>
            <pc:docMk/>
            <pc:sldMk cId="0" sldId="287"/>
            <ac:grpSpMk id="137" creationId="{6E872C2F-F0B0-4AE9-9AC2-6D637E9A7747}"/>
          </ac:grpSpMkLst>
        </pc:grpChg>
        <pc:grpChg chg="mod">
          <ac:chgData name="Richard Pascoe" userId="cb3f1885-82ff-4b14-9369-aacd3abd5221" providerId="ADAL" clId="{011CD7B3-84D2-4DC5-8BA4-7564FE97BB13}" dt="2018-10-30T11:02:23.078" v="1064" actId="571"/>
          <ac:grpSpMkLst>
            <pc:docMk/>
            <pc:sldMk cId="0" sldId="287"/>
            <ac:grpSpMk id="138" creationId="{DBBFB901-F1D1-40BA-B4C6-68EC2FE70B9A}"/>
          </ac:grpSpMkLst>
        </pc:grpChg>
        <pc:grpChg chg="add del mod">
          <ac:chgData name="Richard Pascoe" userId="cb3f1885-82ff-4b14-9369-aacd3abd5221" providerId="ADAL" clId="{011CD7B3-84D2-4DC5-8BA4-7564FE97BB13}" dt="2018-10-30T11:26:14.874" v="2166" actId="478"/>
          <ac:grpSpMkLst>
            <pc:docMk/>
            <pc:sldMk cId="0" sldId="287"/>
            <ac:grpSpMk id="143" creationId="{08E4E3AC-F5A3-498A-BD89-9BCE33CD09F2}"/>
          </ac:grpSpMkLst>
        </pc:grpChg>
        <pc:grpChg chg="mod">
          <ac:chgData name="Richard Pascoe" userId="cb3f1885-82ff-4b14-9369-aacd3abd5221" providerId="ADAL" clId="{011CD7B3-84D2-4DC5-8BA4-7564FE97BB13}" dt="2018-10-30T11:02:23.078" v="1064" actId="571"/>
          <ac:grpSpMkLst>
            <pc:docMk/>
            <pc:sldMk cId="0" sldId="287"/>
            <ac:grpSpMk id="144" creationId="{99D6BAA5-42F3-4BBF-B8F7-BA475C0E687D}"/>
          </ac:grpSpMkLst>
        </pc:grpChg>
        <pc:grpChg chg="mod">
          <ac:chgData name="Richard Pascoe" userId="cb3f1885-82ff-4b14-9369-aacd3abd5221" providerId="ADAL" clId="{011CD7B3-84D2-4DC5-8BA4-7564FE97BB13}" dt="2018-10-30T11:02:23.078" v="1064" actId="571"/>
          <ac:grpSpMkLst>
            <pc:docMk/>
            <pc:sldMk cId="0" sldId="287"/>
            <ac:grpSpMk id="145" creationId="{50BF12D6-400B-4D8F-A751-07FEFB923B4A}"/>
          </ac:grpSpMkLst>
        </pc:grpChg>
        <pc:grpChg chg="add del mod">
          <ac:chgData name="Richard Pascoe" userId="cb3f1885-82ff-4b14-9369-aacd3abd5221" providerId="ADAL" clId="{011CD7B3-84D2-4DC5-8BA4-7564FE97BB13}" dt="2018-10-30T11:26:14.874" v="2166" actId="478"/>
          <ac:grpSpMkLst>
            <pc:docMk/>
            <pc:sldMk cId="0" sldId="287"/>
            <ac:grpSpMk id="150" creationId="{8CD934D0-FAA0-486B-B7E4-EF39D68846D2}"/>
          </ac:grpSpMkLst>
        </pc:grpChg>
        <pc:grpChg chg="mod">
          <ac:chgData name="Richard Pascoe" userId="cb3f1885-82ff-4b14-9369-aacd3abd5221" providerId="ADAL" clId="{011CD7B3-84D2-4DC5-8BA4-7564FE97BB13}" dt="2018-10-30T11:02:23.078" v="1064" actId="571"/>
          <ac:grpSpMkLst>
            <pc:docMk/>
            <pc:sldMk cId="0" sldId="287"/>
            <ac:grpSpMk id="151" creationId="{3375B570-BCEC-4F79-83AB-9DA374582324}"/>
          </ac:grpSpMkLst>
        </pc:grpChg>
        <pc:grpChg chg="mod">
          <ac:chgData name="Richard Pascoe" userId="cb3f1885-82ff-4b14-9369-aacd3abd5221" providerId="ADAL" clId="{011CD7B3-84D2-4DC5-8BA4-7564FE97BB13}" dt="2018-10-30T11:02:23.078" v="1064" actId="571"/>
          <ac:grpSpMkLst>
            <pc:docMk/>
            <pc:sldMk cId="0" sldId="287"/>
            <ac:grpSpMk id="152" creationId="{04C48F1D-B4BC-4F33-ABAA-0F5A5CF89F55}"/>
          </ac:grpSpMkLst>
        </pc:grpChg>
        <pc:grpChg chg="add del mod">
          <ac:chgData name="Richard Pascoe" userId="cb3f1885-82ff-4b14-9369-aacd3abd5221" providerId="ADAL" clId="{011CD7B3-84D2-4DC5-8BA4-7564FE97BB13}" dt="2018-10-30T11:26:14.874" v="2166" actId="478"/>
          <ac:grpSpMkLst>
            <pc:docMk/>
            <pc:sldMk cId="0" sldId="287"/>
            <ac:grpSpMk id="157" creationId="{98417C00-32B2-45B2-AA91-1530F0F0B94D}"/>
          </ac:grpSpMkLst>
        </pc:grpChg>
        <pc:grpChg chg="mod">
          <ac:chgData name="Richard Pascoe" userId="cb3f1885-82ff-4b14-9369-aacd3abd5221" providerId="ADAL" clId="{011CD7B3-84D2-4DC5-8BA4-7564FE97BB13}" dt="2018-10-30T11:02:25.701" v="1065" actId="571"/>
          <ac:grpSpMkLst>
            <pc:docMk/>
            <pc:sldMk cId="0" sldId="287"/>
            <ac:grpSpMk id="158" creationId="{263E9F61-23BF-4F0F-AA18-D66C813BE71D}"/>
          </ac:grpSpMkLst>
        </pc:grpChg>
        <pc:grpChg chg="mod">
          <ac:chgData name="Richard Pascoe" userId="cb3f1885-82ff-4b14-9369-aacd3abd5221" providerId="ADAL" clId="{011CD7B3-84D2-4DC5-8BA4-7564FE97BB13}" dt="2018-10-30T11:02:25.701" v="1065" actId="571"/>
          <ac:grpSpMkLst>
            <pc:docMk/>
            <pc:sldMk cId="0" sldId="287"/>
            <ac:grpSpMk id="159" creationId="{8C4B3F59-60C3-4088-B43C-35CCECC4A067}"/>
          </ac:grpSpMkLst>
        </pc:grpChg>
        <pc:grpChg chg="add del mod">
          <ac:chgData name="Richard Pascoe" userId="cb3f1885-82ff-4b14-9369-aacd3abd5221" providerId="ADAL" clId="{011CD7B3-84D2-4DC5-8BA4-7564FE97BB13}" dt="2018-10-30T11:26:14.874" v="2166" actId="478"/>
          <ac:grpSpMkLst>
            <pc:docMk/>
            <pc:sldMk cId="0" sldId="287"/>
            <ac:grpSpMk id="164" creationId="{0409185F-9E4D-494E-B398-7A8CDFA48E05}"/>
          </ac:grpSpMkLst>
        </pc:grpChg>
        <pc:grpChg chg="mod">
          <ac:chgData name="Richard Pascoe" userId="cb3f1885-82ff-4b14-9369-aacd3abd5221" providerId="ADAL" clId="{011CD7B3-84D2-4DC5-8BA4-7564FE97BB13}" dt="2018-10-30T11:02:25.701" v="1065" actId="571"/>
          <ac:grpSpMkLst>
            <pc:docMk/>
            <pc:sldMk cId="0" sldId="287"/>
            <ac:grpSpMk id="165" creationId="{0D233552-6416-468A-A7D4-87072B3497B5}"/>
          </ac:grpSpMkLst>
        </pc:grpChg>
        <pc:grpChg chg="mod">
          <ac:chgData name="Richard Pascoe" userId="cb3f1885-82ff-4b14-9369-aacd3abd5221" providerId="ADAL" clId="{011CD7B3-84D2-4DC5-8BA4-7564FE97BB13}" dt="2018-10-30T11:02:25.701" v="1065" actId="571"/>
          <ac:grpSpMkLst>
            <pc:docMk/>
            <pc:sldMk cId="0" sldId="287"/>
            <ac:grpSpMk id="166" creationId="{024C1CBE-1E08-49F5-B119-5F15C06B88FF}"/>
          </ac:grpSpMkLst>
        </pc:grpChg>
        <pc:grpChg chg="add del mod">
          <ac:chgData name="Richard Pascoe" userId="cb3f1885-82ff-4b14-9369-aacd3abd5221" providerId="ADAL" clId="{011CD7B3-84D2-4DC5-8BA4-7564FE97BB13}" dt="2018-10-30T11:26:14.874" v="2166" actId="478"/>
          <ac:grpSpMkLst>
            <pc:docMk/>
            <pc:sldMk cId="0" sldId="287"/>
            <ac:grpSpMk id="171" creationId="{57E4E741-3057-4B20-A1AB-132B34E9F1DC}"/>
          </ac:grpSpMkLst>
        </pc:grpChg>
        <pc:grpChg chg="mod">
          <ac:chgData name="Richard Pascoe" userId="cb3f1885-82ff-4b14-9369-aacd3abd5221" providerId="ADAL" clId="{011CD7B3-84D2-4DC5-8BA4-7564FE97BB13}" dt="2018-10-30T11:02:25.701" v="1065" actId="571"/>
          <ac:grpSpMkLst>
            <pc:docMk/>
            <pc:sldMk cId="0" sldId="287"/>
            <ac:grpSpMk id="172" creationId="{4F8F3D1D-422B-4153-A4BA-8D0ADCA4C14C}"/>
          </ac:grpSpMkLst>
        </pc:grpChg>
        <pc:grpChg chg="mod">
          <ac:chgData name="Richard Pascoe" userId="cb3f1885-82ff-4b14-9369-aacd3abd5221" providerId="ADAL" clId="{011CD7B3-84D2-4DC5-8BA4-7564FE97BB13}" dt="2018-10-30T11:02:25.701" v="1065" actId="571"/>
          <ac:grpSpMkLst>
            <pc:docMk/>
            <pc:sldMk cId="0" sldId="287"/>
            <ac:grpSpMk id="173" creationId="{71F992D9-E8D1-4470-81EE-047F391C4147}"/>
          </ac:grpSpMkLst>
        </pc:grpChg>
        <pc:grpChg chg="add del mod">
          <ac:chgData name="Richard Pascoe" userId="cb3f1885-82ff-4b14-9369-aacd3abd5221" providerId="ADAL" clId="{011CD7B3-84D2-4DC5-8BA4-7564FE97BB13}" dt="2018-10-30T11:26:14.874" v="2166" actId="478"/>
          <ac:grpSpMkLst>
            <pc:docMk/>
            <pc:sldMk cId="0" sldId="287"/>
            <ac:grpSpMk id="178" creationId="{58247777-C158-4C4B-8CB9-E2293082B5F0}"/>
          </ac:grpSpMkLst>
        </pc:grpChg>
        <pc:grpChg chg="mod">
          <ac:chgData name="Richard Pascoe" userId="cb3f1885-82ff-4b14-9369-aacd3abd5221" providerId="ADAL" clId="{011CD7B3-84D2-4DC5-8BA4-7564FE97BB13}" dt="2018-10-30T11:02:25.701" v="1065" actId="571"/>
          <ac:grpSpMkLst>
            <pc:docMk/>
            <pc:sldMk cId="0" sldId="287"/>
            <ac:grpSpMk id="179" creationId="{37326F19-AACC-46FC-8064-6C53E8A3577E}"/>
          </ac:grpSpMkLst>
        </pc:grpChg>
        <pc:grpChg chg="mod">
          <ac:chgData name="Richard Pascoe" userId="cb3f1885-82ff-4b14-9369-aacd3abd5221" providerId="ADAL" clId="{011CD7B3-84D2-4DC5-8BA4-7564FE97BB13}" dt="2018-10-30T11:02:25.701" v="1065" actId="571"/>
          <ac:grpSpMkLst>
            <pc:docMk/>
            <pc:sldMk cId="0" sldId="287"/>
            <ac:grpSpMk id="180" creationId="{108422D9-361F-4B00-BE46-8764ABE538F8}"/>
          </ac:grpSpMkLst>
        </pc:grpChg>
        <pc:grpChg chg="add mod">
          <ac:chgData name="Richard Pascoe" userId="cb3f1885-82ff-4b14-9369-aacd3abd5221" providerId="ADAL" clId="{011CD7B3-84D2-4DC5-8BA4-7564FE97BB13}" dt="2018-10-30T11:27:11.233" v="2178" actId="571"/>
          <ac:grpSpMkLst>
            <pc:docMk/>
            <pc:sldMk cId="0" sldId="287"/>
            <ac:grpSpMk id="185" creationId="{59AB5108-19C2-4198-8875-118DF5072027}"/>
          </ac:grpSpMkLst>
        </pc:grpChg>
        <pc:grpChg chg="mod">
          <ac:chgData name="Richard Pascoe" userId="cb3f1885-82ff-4b14-9369-aacd3abd5221" providerId="ADAL" clId="{011CD7B3-84D2-4DC5-8BA4-7564FE97BB13}" dt="2018-10-30T11:27:11.233" v="2178" actId="571"/>
          <ac:grpSpMkLst>
            <pc:docMk/>
            <pc:sldMk cId="0" sldId="287"/>
            <ac:grpSpMk id="186" creationId="{8E730459-C859-41B7-B724-432009AA42E0}"/>
          </ac:grpSpMkLst>
        </pc:grpChg>
        <pc:grpChg chg="mod">
          <ac:chgData name="Richard Pascoe" userId="cb3f1885-82ff-4b14-9369-aacd3abd5221" providerId="ADAL" clId="{011CD7B3-84D2-4DC5-8BA4-7564FE97BB13}" dt="2018-10-30T11:27:11.233" v="2178" actId="571"/>
          <ac:grpSpMkLst>
            <pc:docMk/>
            <pc:sldMk cId="0" sldId="287"/>
            <ac:grpSpMk id="187" creationId="{A5B151A0-8BD4-4F3A-B6F8-EC384CC327DB}"/>
          </ac:grpSpMkLst>
        </pc:grpChg>
        <pc:grpChg chg="add mod">
          <ac:chgData name="Richard Pascoe" userId="cb3f1885-82ff-4b14-9369-aacd3abd5221" providerId="ADAL" clId="{011CD7B3-84D2-4DC5-8BA4-7564FE97BB13}" dt="2018-10-30T11:27:12.746" v="2179" actId="571"/>
          <ac:grpSpMkLst>
            <pc:docMk/>
            <pc:sldMk cId="0" sldId="287"/>
            <ac:grpSpMk id="192" creationId="{79980D9D-36EB-4BB4-A20F-09D8EF03FC10}"/>
          </ac:grpSpMkLst>
        </pc:grpChg>
        <pc:grpChg chg="mod">
          <ac:chgData name="Richard Pascoe" userId="cb3f1885-82ff-4b14-9369-aacd3abd5221" providerId="ADAL" clId="{011CD7B3-84D2-4DC5-8BA4-7564FE97BB13}" dt="2018-10-30T11:27:12.746" v="2179" actId="571"/>
          <ac:grpSpMkLst>
            <pc:docMk/>
            <pc:sldMk cId="0" sldId="287"/>
            <ac:grpSpMk id="193" creationId="{F601643F-A5DD-40F5-B756-1BB0AB0C3ACC}"/>
          </ac:grpSpMkLst>
        </pc:grpChg>
        <pc:grpChg chg="mod">
          <ac:chgData name="Richard Pascoe" userId="cb3f1885-82ff-4b14-9369-aacd3abd5221" providerId="ADAL" clId="{011CD7B3-84D2-4DC5-8BA4-7564FE97BB13}" dt="2018-10-30T11:27:12.746" v="2179" actId="571"/>
          <ac:grpSpMkLst>
            <pc:docMk/>
            <pc:sldMk cId="0" sldId="287"/>
            <ac:grpSpMk id="194" creationId="{8E439879-9F8B-4710-A6B1-12BA9B88DFA5}"/>
          </ac:grpSpMkLst>
        </pc:grpChg>
        <pc:grpChg chg="add mod">
          <ac:chgData name="Richard Pascoe" userId="cb3f1885-82ff-4b14-9369-aacd3abd5221" providerId="ADAL" clId="{011CD7B3-84D2-4DC5-8BA4-7564FE97BB13}" dt="2018-10-30T11:27:15.093" v="2180" actId="571"/>
          <ac:grpSpMkLst>
            <pc:docMk/>
            <pc:sldMk cId="0" sldId="287"/>
            <ac:grpSpMk id="199" creationId="{D5C0CD3C-1518-409E-93C7-475949450D9A}"/>
          </ac:grpSpMkLst>
        </pc:grpChg>
        <pc:grpChg chg="mod">
          <ac:chgData name="Richard Pascoe" userId="cb3f1885-82ff-4b14-9369-aacd3abd5221" providerId="ADAL" clId="{011CD7B3-84D2-4DC5-8BA4-7564FE97BB13}" dt="2018-10-30T11:27:15.093" v="2180" actId="571"/>
          <ac:grpSpMkLst>
            <pc:docMk/>
            <pc:sldMk cId="0" sldId="287"/>
            <ac:grpSpMk id="200" creationId="{E751A322-F549-4B83-A3E6-D479F1AC6376}"/>
          </ac:grpSpMkLst>
        </pc:grpChg>
        <pc:grpChg chg="mod">
          <ac:chgData name="Richard Pascoe" userId="cb3f1885-82ff-4b14-9369-aacd3abd5221" providerId="ADAL" clId="{011CD7B3-84D2-4DC5-8BA4-7564FE97BB13}" dt="2018-10-30T11:27:15.093" v="2180" actId="571"/>
          <ac:grpSpMkLst>
            <pc:docMk/>
            <pc:sldMk cId="0" sldId="287"/>
            <ac:grpSpMk id="201" creationId="{26E3D29E-93CC-4DBC-9773-D9FF1A740A1E}"/>
          </ac:grpSpMkLst>
        </pc:grpChg>
        <pc:grpChg chg="add mod">
          <ac:chgData name="Richard Pascoe" userId="cb3f1885-82ff-4b14-9369-aacd3abd5221" providerId="ADAL" clId="{011CD7B3-84D2-4DC5-8BA4-7564FE97BB13}" dt="2018-10-30T11:27:20.493" v="2181" actId="571"/>
          <ac:grpSpMkLst>
            <pc:docMk/>
            <pc:sldMk cId="0" sldId="287"/>
            <ac:grpSpMk id="206" creationId="{53E9962C-0400-44F3-BC6B-F24CC6A9F920}"/>
          </ac:grpSpMkLst>
        </pc:grpChg>
        <pc:grpChg chg="mod">
          <ac:chgData name="Richard Pascoe" userId="cb3f1885-82ff-4b14-9369-aacd3abd5221" providerId="ADAL" clId="{011CD7B3-84D2-4DC5-8BA4-7564FE97BB13}" dt="2018-10-30T11:27:20.493" v="2181" actId="571"/>
          <ac:grpSpMkLst>
            <pc:docMk/>
            <pc:sldMk cId="0" sldId="287"/>
            <ac:grpSpMk id="207" creationId="{5DA9F88D-F69C-4E19-B808-F15A26399899}"/>
          </ac:grpSpMkLst>
        </pc:grpChg>
        <pc:grpChg chg="mod">
          <ac:chgData name="Richard Pascoe" userId="cb3f1885-82ff-4b14-9369-aacd3abd5221" providerId="ADAL" clId="{011CD7B3-84D2-4DC5-8BA4-7564FE97BB13}" dt="2018-10-30T11:27:20.493" v="2181" actId="571"/>
          <ac:grpSpMkLst>
            <pc:docMk/>
            <pc:sldMk cId="0" sldId="287"/>
            <ac:grpSpMk id="208" creationId="{F51FFB31-5F98-4C3A-956A-36E27DCEF158}"/>
          </ac:grpSpMkLst>
        </pc:grpChg>
        <pc:grpChg chg="add mod">
          <ac:chgData name="Richard Pascoe" userId="cb3f1885-82ff-4b14-9369-aacd3abd5221" providerId="ADAL" clId="{011CD7B3-84D2-4DC5-8BA4-7564FE97BB13}" dt="2018-10-30T11:27:20.493" v="2181" actId="571"/>
          <ac:grpSpMkLst>
            <pc:docMk/>
            <pc:sldMk cId="0" sldId="287"/>
            <ac:grpSpMk id="213" creationId="{6521173A-5F00-4AF4-AB48-A71A0A406172}"/>
          </ac:grpSpMkLst>
        </pc:grpChg>
        <pc:grpChg chg="mod">
          <ac:chgData name="Richard Pascoe" userId="cb3f1885-82ff-4b14-9369-aacd3abd5221" providerId="ADAL" clId="{011CD7B3-84D2-4DC5-8BA4-7564FE97BB13}" dt="2018-10-30T11:27:20.493" v="2181" actId="571"/>
          <ac:grpSpMkLst>
            <pc:docMk/>
            <pc:sldMk cId="0" sldId="287"/>
            <ac:grpSpMk id="214" creationId="{64EFC27A-23A9-424B-9067-61CA54BF128A}"/>
          </ac:grpSpMkLst>
        </pc:grpChg>
        <pc:grpChg chg="mod">
          <ac:chgData name="Richard Pascoe" userId="cb3f1885-82ff-4b14-9369-aacd3abd5221" providerId="ADAL" clId="{011CD7B3-84D2-4DC5-8BA4-7564FE97BB13}" dt="2018-10-30T11:27:20.493" v="2181" actId="571"/>
          <ac:grpSpMkLst>
            <pc:docMk/>
            <pc:sldMk cId="0" sldId="287"/>
            <ac:grpSpMk id="215" creationId="{7FB89531-B30F-4C4C-9D44-18EA24F75F61}"/>
          </ac:grpSpMkLst>
        </pc:grpChg>
        <pc:grpChg chg="add mod">
          <ac:chgData name="Richard Pascoe" userId="cb3f1885-82ff-4b14-9369-aacd3abd5221" providerId="ADAL" clId="{011CD7B3-84D2-4DC5-8BA4-7564FE97BB13}" dt="2018-10-30T11:27:20.493" v="2181" actId="571"/>
          <ac:grpSpMkLst>
            <pc:docMk/>
            <pc:sldMk cId="0" sldId="287"/>
            <ac:grpSpMk id="220" creationId="{A332C7F6-1711-4EE7-8A5C-ADD97DC5B464}"/>
          </ac:grpSpMkLst>
        </pc:grpChg>
        <pc:grpChg chg="mod">
          <ac:chgData name="Richard Pascoe" userId="cb3f1885-82ff-4b14-9369-aacd3abd5221" providerId="ADAL" clId="{011CD7B3-84D2-4DC5-8BA4-7564FE97BB13}" dt="2018-10-30T11:27:20.493" v="2181" actId="571"/>
          <ac:grpSpMkLst>
            <pc:docMk/>
            <pc:sldMk cId="0" sldId="287"/>
            <ac:grpSpMk id="221" creationId="{151D5B81-48A5-461F-8702-8EC60D4EA65D}"/>
          </ac:grpSpMkLst>
        </pc:grpChg>
        <pc:grpChg chg="mod">
          <ac:chgData name="Richard Pascoe" userId="cb3f1885-82ff-4b14-9369-aacd3abd5221" providerId="ADAL" clId="{011CD7B3-84D2-4DC5-8BA4-7564FE97BB13}" dt="2018-10-30T11:27:20.493" v="2181" actId="571"/>
          <ac:grpSpMkLst>
            <pc:docMk/>
            <pc:sldMk cId="0" sldId="287"/>
            <ac:grpSpMk id="222" creationId="{B1D6A21E-4E93-4AF7-A6D2-B1D8373ED87B}"/>
          </ac:grpSpMkLst>
        </pc:grpChg>
        <pc:grpChg chg="add mod">
          <ac:chgData name="Richard Pascoe" userId="cb3f1885-82ff-4b14-9369-aacd3abd5221" providerId="ADAL" clId="{011CD7B3-84D2-4DC5-8BA4-7564FE97BB13}" dt="2018-10-30T11:27:20.493" v="2181" actId="571"/>
          <ac:grpSpMkLst>
            <pc:docMk/>
            <pc:sldMk cId="0" sldId="287"/>
            <ac:grpSpMk id="227" creationId="{E91B94F8-4898-456C-997F-027764A16EFF}"/>
          </ac:grpSpMkLst>
        </pc:grpChg>
        <pc:grpChg chg="mod">
          <ac:chgData name="Richard Pascoe" userId="cb3f1885-82ff-4b14-9369-aacd3abd5221" providerId="ADAL" clId="{011CD7B3-84D2-4DC5-8BA4-7564FE97BB13}" dt="2018-10-30T11:27:20.493" v="2181" actId="571"/>
          <ac:grpSpMkLst>
            <pc:docMk/>
            <pc:sldMk cId="0" sldId="287"/>
            <ac:grpSpMk id="228" creationId="{027BBE28-D4D3-4141-A062-5E105CD85235}"/>
          </ac:grpSpMkLst>
        </pc:grpChg>
        <pc:grpChg chg="mod">
          <ac:chgData name="Richard Pascoe" userId="cb3f1885-82ff-4b14-9369-aacd3abd5221" providerId="ADAL" clId="{011CD7B3-84D2-4DC5-8BA4-7564FE97BB13}" dt="2018-10-30T11:27:20.493" v="2181" actId="571"/>
          <ac:grpSpMkLst>
            <pc:docMk/>
            <pc:sldMk cId="0" sldId="287"/>
            <ac:grpSpMk id="229" creationId="{AE1707F5-62BC-4B27-A742-7A8271C4A364}"/>
          </ac:grpSpMkLst>
        </pc:grpChg>
        <pc:grpChg chg="add mod">
          <ac:chgData name="Richard Pascoe" userId="cb3f1885-82ff-4b14-9369-aacd3abd5221" providerId="ADAL" clId="{011CD7B3-84D2-4DC5-8BA4-7564FE97BB13}" dt="2018-10-30T11:27:23.116" v="2182" actId="571"/>
          <ac:grpSpMkLst>
            <pc:docMk/>
            <pc:sldMk cId="0" sldId="287"/>
            <ac:grpSpMk id="234" creationId="{61216F6D-9892-4BF6-9D1E-B54F67DC5675}"/>
          </ac:grpSpMkLst>
        </pc:grpChg>
        <pc:grpChg chg="mod">
          <ac:chgData name="Richard Pascoe" userId="cb3f1885-82ff-4b14-9369-aacd3abd5221" providerId="ADAL" clId="{011CD7B3-84D2-4DC5-8BA4-7564FE97BB13}" dt="2018-10-30T11:27:23.116" v="2182" actId="571"/>
          <ac:grpSpMkLst>
            <pc:docMk/>
            <pc:sldMk cId="0" sldId="287"/>
            <ac:grpSpMk id="235" creationId="{CD333261-C88D-4795-A913-DEE076C5F830}"/>
          </ac:grpSpMkLst>
        </pc:grpChg>
        <pc:grpChg chg="mod">
          <ac:chgData name="Richard Pascoe" userId="cb3f1885-82ff-4b14-9369-aacd3abd5221" providerId="ADAL" clId="{011CD7B3-84D2-4DC5-8BA4-7564FE97BB13}" dt="2018-10-30T11:27:23.116" v="2182" actId="571"/>
          <ac:grpSpMkLst>
            <pc:docMk/>
            <pc:sldMk cId="0" sldId="287"/>
            <ac:grpSpMk id="236" creationId="{FD95691F-F3AF-4E59-9ADD-C776BBCC3B85}"/>
          </ac:grpSpMkLst>
        </pc:grpChg>
        <pc:grpChg chg="add mod">
          <ac:chgData name="Richard Pascoe" userId="cb3f1885-82ff-4b14-9369-aacd3abd5221" providerId="ADAL" clId="{011CD7B3-84D2-4DC5-8BA4-7564FE97BB13}" dt="2018-10-30T11:27:23.116" v="2182" actId="571"/>
          <ac:grpSpMkLst>
            <pc:docMk/>
            <pc:sldMk cId="0" sldId="287"/>
            <ac:grpSpMk id="241" creationId="{0CD7F9C5-1C0D-4752-BD52-B0C8818693FB}"/>
          </ac:grpSpMkLst>
        </pc:grpChg>
        <pc:grpChg chg="mod">
          <ac:chgData name="Richard Pascoe" userId="cb3f1885-82ff-4b14-9369-aacd3abd5221" providerId="ADAL" clId="{011CD7B3-84D2-4DC5-8BA4-7564FE97BB13}" dt="2018-10-30T11:27:23.116" v="2182" actId="571"/>
          <ac:grpSpMkLst>
            <pc:docMk/>
            <pc:sldMk cId="0" sldId="287"/>
            <ac:grpSpMk id="242" creationId="{3FC2FBE9-5FD8-4FCD-9E7E-3BD420B42F50}"/>
          </ac:grpSpMkLst>
        </pc:grpChg>
        <pc:grpChg chg="mod">
          <ac:chgData name="Richard Pascoe" userId="cb3f1885-82ff-4b14-9369-aacd3abd5221" providerId="ADAL" clId="{011CD7B3-84D2-4DC5-8BA4-7564FE97BB13}" dt="2018-10-30T11:27:23.116" v="2182" actId="571"/>
          <ac:grpSpMkLst>
            <pc:docMk/>
            <pc:sldMk cId="0" sldId="287"/>
            <ac:grpSpMk id="243" creationId="{895265A6-FEAF-4A56-8251-E607F0C2CC11}"/>
          </ac:grpSpMkLst>
        </pc:grpChg>
        <pc:grpChg chg="add mod">
          <ac:chgData name="Richard Pascoe" userId="cb3f1885-82ff-4b14-9369-aacd3abd5221" providerId="ADAL" clId="{011CD7B3-84D2-4DC5-8BA4-7564FE97BB13}" dt="2018-10-30T11:27:23.116" v="2182" actId="571"/>
          <ac:grpSpMkLst>
            <pc:docMk/>
            <pc:sldMk cId="0" sldId="287"/>
            <ac:grpSpMk id="248" creationId="{65889939-81C8-44C6-8B23-E0CFB5BF1745}"/>
          </ac:grpSpMkLst>
        </pc:grpChg>
        <pc:grpChg chg="mod">
          <ac:chgData name="Richard Pascoe" userId="cb3f1885-82ff-4b14-9369-aacd3abd5221" providerId="ADAL" clId="{011CD7B3-84D2-4DC5-8BA4-7564FE97BB13}" dt="2018-10-30T11:27:23.116" v="2182" actId="571"/>
          <ac:grpSpMkLst>
            <pc:docMk/>
            <pc:sldMk cId="0" sldId="287"/>
            <ac:grpSpMk id="249" creationId="{8593BAC5-7B70-4E9C-AD63-2A54F3E3C9BE}"/>
          </ac:grpSpMkLst>
        </pc:grpChg>
        <pc:grpChg chg="mod">
          <ac:chgData name="Richard Pascoe" userId="cb3f1885-82ff-4b14-9369-aacd3abd5221" providerId="ADAL" clId="{011CD7B3-84D2-4DC5-8BA4-7564FE97BB13}" dt="2018-10-30T11:27:23.116" v="2182" actId="571"/>
          <ac:grpSpMkLst>
            <pc:docMk/>
            <pc:sldMk cId="0" sldId="287"/>
            <ac:grpSpMk id="250" creationId="{607CB0D2-1A2F-49CD-9759-3FF7DEBC9551}"/>
          </ac:grpSpMkLst>
        </pc:grpChg>
        <pc:grpChg chg="add mod">
          <ac:chgData name="Richard Pascoe" userId="cb3f1885-82ff-4b14-9369-aacd3abd5221" providerId="ADAL" clId="{011CD7B3-84D2-4DC5-8BA4-7564FE97BB13}" dt="2018-10-30T11:27:23.116" v="2182" actId="571"/>
          <ac:grpSpMkLst>
            <pc:docMk/>
            <pc:sldMk cId="0" sldId="287"/>
            <ac:grpSpMk id="255" creationId="{E640AFCB-5166-4EC6-93AB-10D04AB50283}"/>
          </ac:grpSpMkLst>
        </pc:grpChg>
        <pc:grpChg chg="mod">
          <ac:chgData name="Richard Pascoe" userId="cb3f1885-82ff-4b14-9369-aacd3abd5221" providerId="ADAL" clId="{011CD7B3-84D2-4DC5-8BA4-7564FE97BB13}" dt="2018-10-30T11:27:23.116" v="2182" actId="571"/>
          <ac:grpSpMkLst>
            <pc:docMk/>
            <pc:sldMk cId="0" sldId="287"/>
            <ac:grpSpMk id="256" creationId="{2191863C-4F78-476F-AC62-B66E1DA98A7B}"/>
          </ac:grpSpMkLst>
        </pc:grpChg>
        <pc:grpChg chg="mod">
          <ac:chgData name="Richard Pascoe" userId="cb3f1885-82ff-4b14-9369-aacd3abd5221" providerId="ADAL" clId="{011CD7B3-84D2-4DC5-8BA4-7564FE97BB13}" dt="2018-10-30T11:27:23.116" v="2182" actId="571"/>
          <ac:grpSpMkLst>
            <pc:docMk/>
            <pc:sldMk cId="0" sldId="287"/>
            <ac:grpSpMk id="257" creationId="{DB2F45A1-5C73-4C7A-97EB-CBEB5E78C859}"/>
          </ac:grpSpMkLst>
        </pc:grpChg>
        <pc:picChg chg="add del mod modCrop">
          <ac:chgData name="Richard Pascoe" userId="cb3f1885-82ff-4b14-9369-aacd3abd5221" providerId="ADAL" clId="{011CD7B3-84D2-4DC5-8BA4-7564FE97BB13}" dt="2018-10-30T10:45:05.038" v="671" actId="478"/>
          <ac:picMkLst>
            <pc:docMk/>
            <pc:sldMk cId="0" sldId="287"/>
            <ac:picMk id="7" creationId="{864ECB36-2C43-4283-9D25-FAB03699D7AD}"/>
          </ac:picMkLst>
        </pc:picChg>
        <pc:picChg chg="add del mod">
          <ac:chgData name="Richard Pascoe" userId="cb3f1885-82ff-4b14-9369-aacd3abd5221" providerId="ADAL" clId="{011CD7B3-84D2-4DC5-8BA4-7564FE97BB13}" dt="2018-10-30T10:37:19.595" v="646" actId="478"/>
          <ac:picMkLst>
            <pc:docMk/>
            <pc:sldMk cId="0" sldId="287"/>
            <ac:picMk id="8" creationId="{8556AB25-251C-4406-B97D-AD1B0A458828}"/>
          </ac:picMkLst>
        </pc:picChg>
        <pc:picChg chg="add mod ord">
          <ac:chgData name="Richard Pascoe" userId="cb3f1885-82ff-4b14-9369-aacd3abd5221" providerId="ADAL" clId="{011CD7B3-84D2-4DC5-8BA4-7564FE97BB13}" dt="2018-10-30T11:26:02.367" v="2163"/>
          <ac:picMkLst>
            <pc:docMk/>
            <pc:sldMk cId="0" sldId="287"/>
            <ac:picMk id="17" creationId="{491D4CCD-507A-4B89-B9C1-4302B6EBFDA1}"/>
          </ac:picMkLst>
        </pc:picChg>
        <pc:picChg chg="del mod modCrop">
          <ac:chgData name="Richard Pascoe" userId="cb3f1885-82ff-4b14-9369-aacd3abd5221" providerId="ADAL" clId="{011CD7B3-84D2-4DC5-8BA4-7564FE97BB13}" dt="2018-10-30T10:45:02.635" v="670" actId="478"/>
          <ac:picMkLst>
            <pc:docMk/>
            <pc:sldMk cId="0" sldId="287"/>
            <ac:picMk id="22531" creationId="{00000000-0000-0000-0000-000000000000}"/>
          </ac:picMkLst>
        </pc:picChg>
        <pc:cxnChg chg="add del mod">
          <ac:chgData name="Richard Pascoe" userId="cb3f1885-82ff-4b14-9369-aacd3abd5221" providerId="ADAL" clId="{011CD7B3-84D2-4DC5-8BA4-7564FE97BB13}" dt="2018-10-30T10:35:10.831" v="640" actId="478"/>
          <ac:cxnSpMkLst>
            <pc:docMk/>
            <pc:sldMk cId="0" sldId="287"/>
            <ac:cxnSpMk id="5" creationId="{1AD22E38-4214-400B-96DC-B287A2CFC0B5}"/>
          </ac:cxnSpMkLst>
        </pc:cxnChg>
      </pc:sldChg>
      <pc:sldChg chg="delSp modSp add modNotesTx">
        <pc:chgData name="Richard Pascoe" userId="cb3f1885-82ff-4b14-9369-aacd3abd5221" providerId="ADAL" clId="{011CD7B3-84D2-4DC5-8BA4-7564FE97BB13}" dt="2018-10-30T11:20:02.674" v="1901" actId="478"/>
        <pc:sldMkLst>
          <pc:docMk/>
          <pc:sldMk cId="2259923651" sldId="297"/>
        </pc:sldMkLst>
        <pc:spChg chg="mod">
          <ac:chgData name="Richard Pascoe" userId="cb3f1885-82ff-4b14-9369-aacd3abd5221" providerId="ADAL" clId="{011CD7B3-84D2-4DC5-8BA4-7564FE97BB13}" dt="2018-10-30T11:19:34.615" v="1837" actId="20577"/>
          <ac:spMkLst>
            <pc:docMk/>
            <pc:sldMk cId="2259923651" sldId="297"/>
            <ac:spMk id="92" creationId="{00000000-0000-0000-0000-000000000000}"/>
          </ac:spMkLst>
        </pc:spChg>
        <pc:spChg chg="mod">
          <ac:chgData name="Richard Pascoe" userId="cb3f1885-82ff-4b14-9369-aacd3abd5221" providerId="ADAL" clId="{011CD7B3-84D2-4DC5-8BA4-7564FE97BB13}" dt="2018-10-30T11:19:42.896" v="1853" actId="20577"/>
          <ac:spMkLst>
            <pc:docMk/>
            <pc:sldMk cId="2259923651" sldId="297"/>
            <ac:spMk id="99" creationId="{00000000-0000-0000-0000-000000000000}"/>
          </ac:spMkLst>
        </pc:spChg>
        <pc:spChg chg="mod">
          <ac:chgData name="Richard Pascoe" userId="cb3f1885-82ff-4b14-9369-aacd3abd5221" providerId="ADAL" clId="{011CD7B3-84D2-4DC5-8BA4-7564FE97BB13}" dt="2018-10-30T11:19:50.455" v="1886" actId="20577"/>
          <ac:spMkLst>
            <pc:docMk/>
            <pc:sldMk cId="2259923651" sldId="297"/>
            <ac:spMk id="106" creationId="{00000000-0000-0000-0000-000000000000}"/>
          </ac:spMkLst>
        </pc:spChg>
        <pc:spChg chg="mod">
          <ac:chgData name="Richard Pascoe" userId="cb3f1885-82ff-4b14-9369-aacd3abd5221" providerId="ADAL" clId="{011CD7B3-84D2-4DC5-8BA4-7564FE97BB13}" dt="2018-10-30T11:19:57.195" v="1900" actId="20577"/>
          <ac:spMkLst>
            <pc:docMk/>
            <pc:sldMk cId="2259923651" sldId="297"/>
            <ac:spMk id="113" creationId="{00000000-0000-0000-0000-000000000000}"/>
          </ac:spMkLst>
        </pc:spChg>
        <pc:spChg chg="del">
          <ac:chgData name="Richard Pascoe" userId="cb3f1885-82ff-4b14-9369-aacd3abd5221" providerId="ADAL" clId="{011CD7B3-84D2-4DC5-8BA4-7564FE97BB13}" dt="2018-10-30T11:20:02.674" v="1901" actId="478"/>
          <ac:spMkLst>
            <pc:docMk/>
            <pc:sldMk cId="2259923651" sldId="297"/>
            <ac:spMk id="128" creationId="{00000000-0000-0000-0000-000000000000}"/>
          </ac:spMkLst>
        </pc:spChg>
        <pc:spChg chg="del">
          <ac:chgData name="Richard Pascoe" userId="cb3f1885-82ff-4b14-9369-aacd3abd5221" providerId="ADAL" clId="{011CD7B3-84D2-4DC5-8BA4-7564FE97BB13}" dt="2018-10-30T11:20:02.674" v="1901" actId="478"/>
          <ac:spMkLst>
            <pc:docMk/>
            <pc:sldMk cId="2259923651" sldId="297"/>
            <ac:spMk id="129" creationId="{00000000-0000-0000-0000-000000000000}"/>
          </ac:spMkLst>
        </pc:spChg>
      </pc:sldChg>
      <pc:sldChg chg="add modNotesTx">
        <pc:chgData name="Richard Pascoe" userId="cb3f1885-82ff-4b14-9369-aacd3abd5221" providerId="ADAL" clId="{011CD7B3-84D2-4DC5-8BA4-7564FE97BB13}" dt="2018-10-30T11:21:09.574" v="1948" actId="20577"/>
        <pc:sldMkLst>
          <pc:docMk/>
          <pc:sldMk cId="335736633" sldId="321"/>
        </pc:sldMkLst>
      </pc:sldChg>
      <pc:sldChg chg="modNotesTx">
        <pc:chgData name="Richard Pascoe" userId="cb3f1885-82ff-4b14-9369-aacd3abd5221" providerId="ADAL" clId="{011CD7B3-84D2-4DC5-8BA4-7564FE97BB13}" dt="2018-10-30T10:25:38.649" v="151" actId="20577"/>
        <pc:sldMkLst>
          <pc:docMk/>
          <pc:sldMk cId="0" sldId="346"/>
        </pc:sldMkLst>
      </pc:sldChg>
      <pc:sldChg chg="modSp add modNotesTx">
        <pc:chgData name="Richard Pascoe" userId="cb3f1885-82ff-4b14-9369-aacd3abd5221" providerId="ADAL" clId="{011CD7B3-84D2-4DC5-8BA4-7564FE97BB13}" dt="2018-10-30T11:25:38.505" v="2162" actId="207"/>
        <pc:sldMkLst>
          <pc:docMk/>
          <pc:sldMk cId="63083248" sldId="347"/>
        </pc:sldMkLst>
        <pc:spChg chg="mod">
          <ac:chgData name="Richard Pascoe" userId="cb3f1885-82ff-4b14-9369-aacd3abd5221" providerId="ADAL" clId="{011CD7B3-84D2-4DC5-8BA4-7564FE97BB13}" dt="2018-10-30T11:25:38.505" v="2162" actId="207"/>
          <ac:spMkLst>
            <pc:docMk/>
            <pc:sldMk cId="63083248" sldId="347"/>
            <ac:spMk id="5" creationId="{00000000-0000-0000-0000-000000000000}"/>
          </ac:spMkLst>
        </pc:spChg>
      </pc:sldChg>
      <pc:sldChg chg="modSp add del">
        <pc:chgData name="Richard Pascoe" userId="cb3f1885-82ff-4b14-9369-aacd3abd5221" providerId="ADAL" clId="{011CD7B3-84D2-4DC5-8BA4-7564FE97BB13}" dt="2018-10-30T11:20:19.440" v="1922" actId="2696"/>
        <pc:sldMkLst>
          <pc:docMk/>
          <pc:sldMk cId="3297107434" sldId="356"/>
        </pc:sldMkLst>
        <pc:spChg chg="mod">
          <ac:chgData name="Richard Pascoe" userId="cb3f1885-82ff-4b14-9369-aacd3abd5221" providerId="ADAL" clId="{011CD7B3-84D2-4DC5-8BA4-7564FE97BB13}" dt="2018-10-30T11:20:17.175" v="1921" actId="20577"/>
          <ac:spMkLst>
            <pc:docMk/>
            <pc:sldMk cId="3297107434" sldId="356"/>
            <ac:spMk id="4" creationId="{A4BEF344-88C2-49EB-BB3E-05EC0FB725A1}"/>
          </ac:spMkLst>
        </pc:spChg>
      </pc:sldChg>
      <pc:sldChg chg="modSp add modNotesTx">
        <pc:chgData name="Richard Pascoe" userId="cb3f1885-82ff-4b14-9369-aacd3abd5221" providerId="ADAL" clId="{011CD7B3-84D2-4DC5-8BA4-7564FE97BB13}" dt="2018-10-30T11:24:25.097" v="2093" actId="20577"/>
        <pc:sldMkLst>
          <pc:docMk/>
          <pc:sldMk cId="2457233905" sldId="367"/>
        </pc:sldMkLst>
        <pc:spChg chg="mod">
          <ac:chgData name="Richard Pascoe" userId="cb3f1885-82ff-4b14-9369-aacd3abd5221" providerId="ADAL" clId="{011CD7B3-84D2-4DC5-8BA4-7564FE97BB13}" dt="2018-10-30T11:23:27.539" v="2006" actId="1076"/>
          <ac:spMkLst>
            <pc:docMk/>
            <pc:sldMk cId="2457233905" sldId="367"/>
            <ac:spMk id="2" creationId="{00000000-0000-0000-0000-000000000000}"/>
          </ac:spMkLst>
        </pc:spChg>
        <pc:spChg chg="mod">
          <ac:chgData name="Richard Pascoe" userId="cb3f1885-82ff-4b14-9369-aacd3abd5221" providerId="ADAL" clId="{011CD7B3-84D2-4DC5-8BA4-7564FE97BB13}" dt="2018-10-30T11:23:58.253" v="2046" actId="14100"/>
          <ac:spMkLst>
            <pc:docMk/>
            <pc:sldMk cId="2457233905" sldId="367"/>
            <ac:spMk id="3" creationId="{00000000-0000-0000-0000-000000000000}"/>
          </ac:spMkLst>
        </pc:spChg>
        <pc:spChg chg="mod">
          <ac:chgData name="Richard Pascoe" userId="cb3f1885-82ff-4b14-9369-aacd3abd5221" providerId="ADAL" clId="{011CD7B3-84D2-4DC5-8BA4-7564FE97BB13}" dt="2018-10-30T11:24:04.985" v="2059" actId="20577"/>
          <ac:spMkLst>
            <pc:docMk/>
            <pc:sldMk cId="2457233905" sldId="367"/>
            <ac:spMk id="4" creationId="{00000000-0000-0000-0000-000000000000}"/>
          </ac:spMkLst>
        </pc:spChg>
        <pc:spChg chg="mod">
          <ac:chgData name="Richard Pascoe" userId="cb3f1885-82ff-4b14-9369-aacd3abd5221" providerId="ADAL" clId="{011CD7B3-84D2-4DC5-8BA4-7564FE97BB13}" dt="2018-10-30T11:24:25.097" v="2093" actId="20577"/>
          <ac:spMkLst>
            <pc:docMk/>
            <pc:sldMk cId="2457233905" sldId="367"/>
            <ac:spMk id="5" creationId="{00000000-0000-0000-0000-000000000000}"/>
          </ac:spMkLst>
        </pc:spChg>
        <pc:spChg chg="mod">
          <ac:chgData name="Richard Pascoe" userId="cb3f1885-82ff-4b14-9369-aacd3abd5221" providerId="ADAL" clId="{011CD7B3-84D2-4DC5-8BA4-7564FE97BB13}" dt="2018-10-30T11:23:24.428" v="2005" actId="1076"/>
          <ac:spMkLst>
            <pc:docMk/>
            <pc:sldMk cId="2457233905" sldId="367"/>
            <ac:spMk id="6" creationId="{00000000-0000-0000-0000-000000000000}"/>
          </ac:spMkLst>
        </pc:spChg>
      </pc:sldChg>
      <pc:sldChg chg="addSp modSp modNotesTx">
        <pc:chgData name="Richard Pascoe" userId="cb3f1885-82ff-4b14-9369-aacd3abd5221" providerId="ADAL" clId="{011CD7B3-84D2-4DC5-8BA4-7564FE97BB13}" dt="2018-10-30T10:26:39.854" v="281" actId="20577"/>
        <pc:sldMkLst>
          <pc:docMk/>
          <pc:sldMk cId="1303403293" sldId="380"/>
        </pc:sldMkLst>
        <pc:grpChg chg="mod">
          <ac:chgData name="Richard Pascoe" userId="cb3f1885-82ff-4b14-9369-aacd3abd5221" providerId="ADAL" clId="{011CD7B3-84D2-4DC5-8BA4-7564FE97BB13}" dt="2018-10-30T10:26:09.533" v="189" actId="1076"/>
          <ac:grpSpMkLst>
            <pc:docMk/>
            <pc:sldMk cId="1303403293" sldId="380"/>
            <ac:grpSpMk id="30" creationId="{C5DBE3C9-EA2D-4D50-97BB-9FFB4BDDBD0B}"/>
          </ac:grpSpMkLst>
        </pc:grpChg>
        <pc:grpChg chg="mod">
          <ac:chgData name="Richard Pascoe" userId="cb3f1885-82ff-4b14-9369-aacd3abd5221" providerId="ADAL" clId="{011CD7B3-84D2-4DC5-8BA4-7564FE97BB13}" dt="2018-10-30T10:26:16.531" v="193" actId="1076"/>
          <ac:grpSpMkLst>
            <pc:docMk/>
            <pc:sldMk cId="1303403293" sldId="380"/>
            <ac:grpSpMk id="43" creationId="{3AAE9916-DF1A-4940-AEC0-B108DA523D11}"/>
          </ac:grpSpMkLst>
        </pc:grpChg>
        <pc:grpChg chg="mod">
          <ac:chgData name="Richard Pascoe" userId="cb3f1885-82ff-4b14-9369-aacd3abd5221" providerId="ADAL" clId="{011CD7B3-84D2-4DC5-8BA4-7564FE97BB13}" dt="2018-10-30T10:26:14.625" v="192" actId="1076"/>
          <ac:grpSpMkLst>
            <pc:docMk/>
            <pc:sldMk cId="1303403293" sldId="380"/>
            <ac:grpSpMk id="55" creationId="{1375A5F2-BF9D-45C9-83EC-336349BA0E36}"/>
          </ac:grpSpMkLst>
        </pc:grpChg>
        <pc:grpChg chg="add mod">
          <ac:chgData name="Richard Pascoe" userId="cb3f1885-82ff-4b14-9369-aacd3abd5221" providerId="ADAL" clId="{011CD7B3-84D2-4DC5-8BA4-7564FE97BB13}" dt="2018-10-30T10:26:11.314" v="190" actId="1076"/>
          <ac:grpSpMkLst>
            <pc:docMk/>
            <pc:sldMk cId="1303403293" sldId="380"/>
            <ac:grpSpMk id="90" creationId="{6767AA5A-FD5E-4432-9953-80DA6CC28784}"/>
          </ac:grpSpMkLst>
        </pc:grpChg>
        <pc:grpChg chg="mod">
          <ac:chgData name="Richard Pascoe" userId="cb3f1885-82ff-4b14-9369-aacd3abd5221" providerId="ADAL" clId="{011CD7B3-84D2-4DC5-8BA4-7564FE97BB13}" dt="2018-10-30T10:26:05.784" v="187" actId="571"/>
          <ac:grpSpMkLst>
            <pc:docMk/>
            <pc:sldMk cId="1303403293" sldId="380"/>
            <ac:grpSpMk id="91" creationId="{0B8E4055-672F-49AC-AE66-72CC19C355A3}"/>
          </ac:grpSpMkLst>
        </pc:grpChg>
        <pc:grpChg chg="mod">
          <ac:chgData name="Richard Pascoe" userId="cb3f1885-82ff-4b14-9369-aacd3abd5221" providerId="ADAL" clId="{011CD7B3-84D2-4DC5-8BA4-7564FE97BB13}" dt="2018-10-30T10:26:05.784" v="187" actId="571"/>
          <ac:grpSpMkLst>
            <pc:docMk/>
            <pc:sldMk cId="1303403293" sldId="380"/>
            <ac:grpSpMk id="116" creationId="{3B93FA1F-2868-4668-8A73-2CD4058FE531}"/>
          </ac:grpSpMkLst>
        </pc:grpChg>
        <pc:grpChg chg="add mod">
          <ac:chgData name="Richard Pascoe" userId="cb3f1885-82ff-4b14-9369-aacd3abd5221" providerId="ADAL" clId="{011CD7B3-84D2-4DC5-8BA4-7564FE97BB13}" dt="2018-10-30T10:26:22.264" v="195" actId="688"/>
          <ac:grpSpMkLst>
            <pc:docMk/>
            <pc:sldMk cId="1303403293" sldId="380"/>
            <ac:grpSpMk id="126" creationId="{FB2F32B6-61EA-4C51-BB06-EACF4D60E827}"/>
          </ac:grpSpMkLst>
        </pc:grpChg>
        <pc:grpChg chg="mod">
          <ac:chgData name="Richard Pascoe" userId="cb3f1885-82ff-4b14-9369-aacd3abd5221" providerId="ADAL" clId="{011CD7B3-84D2-4DC5-8BA4-7564FE97BB13}" dt="2018-10-30T10:26:12.845" v="191" actId="1076"/>
          <ac:grpSpMkLst>
            <pc:docMk/>
            <pc:sldMk cId="1303403293" sldId="380"/>
            <ac:grpSpMk id="127" creationId="{754B30CC-BD51-41D2-B2EC-8FD78F203F57}"/>
          </ac:grpSpMkLst>
        </pc:grpChg>
        <pc:grpChg chg="mod">
          <ac:chgData name="Richard Pascoe" userId="cb3f1885-82ff-4b14-9369-aacd3abd5221" providerId="ADAL" clId="{011CD7B3-84D2-4DC5-8BA4-7564FE97BB13}" dt="2018-10-30T10:26:24.841" v="196" actId="1076"/>
          <ac:grpSpMkLst>
            <pc:docMk/>
            <pc:sldMk cId="1303403293" sldId="380"/>
            <ac:grpSpMk id="139" creationId="{D4F26D56-C093-4E1D-A90D-19E6DD23DE2A}"/>
          </ac:grpSpMkLst>
        </pc:grpChg>
        <pc:grpChg chg="mod">
          <ac:chgData name="Richard Pascoe" userId="cb3f1885-82ff-4b14-9369-aacd3abd5221" providerId="ADAL" clId="{011CD7B3-84D2-4DC5-8BA4-7564FE97BB13}" dt="2018-10-30T10:26:20.015" v="194" actId="571"/>
          <ac:grpSpMkLst>
            <pc:docMk/>
            <pc:sldMk cId="1303403293" sldId="380"/>
            <ac:grpSpMk id="151" creationId="{0CABFF3F-E2AC-4C48-AF0C-A5560A012950}"/>
          </ac:grpSpMkLst>
        </pc:grpChg>
        <pc:grpChg chg="mod">
          <ac:chgData name="Richard Pascoe" userId="cb3f1885-82ff-4b14-9369-aacd3abd5221" providerId="ADAL" clId="{011CD7B3-84D2-4DC5-8BA4-7564FE97BB13}" dt="2018-10-30T10:26:20.015" v="194" actId="571"/>
          <ac:grpSpMkLst>
            <pc:docMk/>
            <pc:sldMk cId="1303403293" sldId="380"/>
            <ac:grpSpMk id="152" creationId="{B2C56D17-EA51-43A3-80B1-F9FCA1873C73}"/>
          </ac:grpSpMkLst>
        </pc:grpChg>
      </pc:sldChg>
      <pc:sldChg chg="modNotesTx">
        <pc:chgData name="Richard Pascoe" userId="cb3f1885-82ff-4b14-9369-aacd3abd5221" providerId="ADAL" clId="{011CD7B3-84D2-4DC5-8BA4-7564FE97BB13}" dt="2018-10-30T11:03:48.875" v="1346" actId="20577"/>
        <pc:sldMkLst>
          <pc:docMk/>
          <pc:sldMk cId="3484581450" sldId="390"/>
        </pc:sldMkLst>
      </pc:sldChg>
      <pc:sldChg chg="modNotesTx">
        <pc:chgData name="Richard Pascoe" userId="cb3f1885-82ff-4b14-9369-aacd3abd5221" providerId="ADAL" clId="{011CD7B3-84D2-4DC5-8BA4-7564FE97BB13}" dt="2018-10-30T11:04:35.314" v="1516" actId="20577"/>
        <pc:sldMkLst>
          <pc:docMk/>
          <pc:sldMk cId="4192177490" sldId="401"/>
        </pc:sldMkLst>
      </pc:sldChg>
      <pc:sldChg chg="ord">
        <pc:chgData name="Richard Pascoe" userId="cb3f1885-82ff-4b14-9369-aacd3abd5221" providerId="ADAL" clId="{011CD7B3-84D2-4DC5-8BA4-7564FE97BB13}" dt="2018-10-30T11:04:38.081" v="1517"/>
        <pc:sldMkLst>
          <pc:docMk/>
          <pc:sldMk cId="617185757" sldId="407"/>
        </pc:sldMkLst>
      </pc:sldChg>
      <pc:sldChg chg="del">
        <pc:chgData name="Richard Pascoe" userId="cb3f1885-82ff-4b14-9369-aacd3abd5221" providerId="ADAL" clId="{011CD7B3-84D2-4DC5-8BA4-7564FE97BB13}" dt="2018-10-30T11:04:46.203" v="1518" actId="2696"/>
        <pc:sldMkLst>
          <pc:docMk/>
          <pc:sldMk cId="4120588989" sldId="418"/>
        </pc:sldMkLst>
      </pc:sldChg>
      <pc:sldChg chg="modNotesTx">
        <pc:chgData name="Richard Pascoe" userId="cb3f1885-82ff-4b14-9369-aacd3abd5221" providerId="ADAL" clId="{011CD7B3-84D2-4DC5-8BA4-7564FE97BB13}" dt="2018-10-30T11:04:54.544" v="1559" actId="20577"/>
        <pc:sldMkLst>
          <pc:docMk/>
          <pc:sldMk cId="1173124020" sldId="429"/>
        </pc:sldMkLst>
      </pc:sldChg>
      <pc:sldChg chg="modNotesTx">
        <pc:chgData name="Richard Pascoe" userId="cb3f1885-82ff-4b14-9369-aacd3abd5221" providerId="ADAL" clId="{011CD7B3-84D2-4DC5-8BA4-7564FE97BB13}" dt="2018-10-30T11:05:05.674" v="1601" actId="20577"/>
        <pc:sldMkLst>
          <pc:docMk/>
          <pc:sldMk cId="1370509244" sldId="432"/>
        </pc:sldMkLst>
      </pc:sldChg>
      <pc:sldChg chg="ord">
        <pc:chgData name="Richard Pascoe" userId="cb3f1885-82ff-4b14-9369-aacd3abd5221" providerId="ADAL" clId="{011CD7B3-84D2-4DC5-8BA4-7564FE97BB13}" dt="2018-10-30T11:05:18.084" v="1602"/>
        <pc:sldMkLst>
          <pc:docMk/>
          <pc:sldMk cId="3191370111" sldId="447"/>
        </pc:sldMkLst>
      </pc:sldChg>
      <pc:sldChg chg="ord">
        <pc:chgData name="Richard Pascoe" userId="cb3f1885-82ff-4b14-9369-aacd3abd5221" providerId="ADAL" clId="{011CD7B3-84D2-4DC5-8BA4-7564FE97BB13}" dt="2018-10-30T11:05:21.317" v="1603"/>
        <pc:sldMkLst>
          <pc:docMk/>
          <pc:sldMk cId="2782677619" sldId="448"/>
        </pc:sldMkLst>
      </pc:sldChg>
      <pc:sldChg chg="modNotesTx">
        <pc:chgData name="Richard Pascoe" userId="cb3f1885-82ff-4b14-9369-aacd3abd5221" providerId="ADAL" clId="{011CD7B3-84D2-4DC5-8BA4-7564FE97BB13}" dt="2018-10-30T10:33:58.909" v="517" actId="20577"/>
        <pc:sldMkLst>
          <pc:docMk/>
          <pc:sldMk cId="1767105391" sldId="449"/>
        </pc:sldMkLst>
      </pc:sldChg>
      <pc:sldChg chg="modNotesTx">
        <pc:chgData name="Richard Pascoe" userId="cb3f1885-82ff-4b14-9369-aacd3abd5221" providerId="ADAL" clId="{011CD7B3-84D2-4DC5-8BA4-7564FE97BB13}" dt="2018-10-30T11:04:07.536" v="1384" actId="5793"/>
        <pc:sldMkLst>
          <pc:docMk/>
          <pc:sldMk cId="1000959131" sldId="465"/>
        </pc:sldMkLst>
      </pc:sldChg>
      <pc:sldChg chg="addSp delSp modSp add ord modNotesTx">
        <pc:chgData name="Richard Pascoe" userId="cb3f1885-82ff-4b14-9369-aacd3abd5221" providerId="ADAL" clId="{011CD7B3-84D2-4DC5-8BA4-7564FE97BB13}" dt="2018-10-30T11:18:27.194" v="1807" actId="732"/>
        <pc:sldMkLst>
          <pc:docMk/>
          <pc:sldMk cId="1294295911" sldId="466"/>
        </pc:sldMkLst>
        <pc:spChg chg="del">
          <ac:chgData name="Richard Pascoe" userId="cb3f1885-82ff-4b14-9369-aacd3abd5221" providerId="ADAL" clId="{011CD7B3-84D2-4DC5-8BA4-7564FE97BB13}" dt="2018-10-26T10:54:03.661" v="1"/>
          <ac:spMkLst>
            <pc:docMk/>
            <pc:sldMk cId="1294295911" sldId="466"/>
            <ac:spMk id="2" creationId="{69DDE2A1-F9C6-44F8-8A68-456256AE9CF6}"/>
          </ac:spMkLst>
        </pc:spChg>
        <pc:spChg chg="del">
          <ac:chgData name="Richard Pascoe" userId="cb3f1885-82ff-4b14-9369-aacd3abd5221" providerId="ADAL" clId="{011CD7B3-84D2-4DC5-8BA4-7564FE97BB13}" dt="2018-10-26T10:54:03.661" v="1"/>
          <ac:spMkLst>
            <pc:docMk/>
            <pc:sldMk cId="1294295911" sldId="466"/>
            <ac:spMk id="3" creationId="{D41BDA6C-0695-4547-82E8-88B6DCFB0F84}"/>
          </ac:spMkLst>
        </pc:spChg>
        <pc:picChg chg="add mod modCrop">
          <ac:chgData name="Richard Pascoe" userId="cb3f1885-82ff-4b14-9369-aacd3abd5221" providerId="ADAL" clId="{011CD7B3-84D2-4DC5-8BA4-7564FE97BB13}" dt="2018-10-30T11:18:27.194" v="1807" actId="732"/>
          <ac:picMkLst>
            <pc:docMk/>
            <pc:sldMk cId="1294295911" sldId="466"/>
            <ac:picMk id="5" creationId="{03BF8F28-7619-4D55-8688-9B534F580155}"/>
          </ac:picMkLst>
        </pc:picChg>
      </pc:sldChg>
      <pc:sldChg chg="addSp delSp modSp add ord modNotesTx">
        <pc:chgData name="Richard Pascoe" userId="cb3f1885-82ff-4b14-9369-aacd3abd5221" providerId="ADAL" clId="{011CD7B3-84D2-4DC5-8BA4-7564FE97BB13}" dt="2018-10-30T11:18:32.260" v="1808"/>
        <pc:sldMkLst>
          <pc:docMk/>
          <pc:sldMk cId="2805729682" sldId="467"/>
        </pc:sldMkLst>
        <pc:spChg chg="add del mod">
          <ac:chgData name="Richard Pascoe" userId="cb3f1885-82ff-4b14-9369-aacd3abd5221" providerId="ADAL" clId="{011CD7B3-84D2-4DC5-8BA4-7564FE97BB13}" dt="2018-10-30T11:06:23.362" v="1666" actId="478"/>
          <ac:spMkLst>
            <pc:docMk/>
            <pc:sldMk cId="2805729682" sldId="467"/>
            <ac:spMk id="2" creationId="{A068A0FF-67EE-4074-9CAA-ED7133D058E7}"/>
          </ac:spMkLst>
        </pc:spChg>
        <pc:spChg chg="add mod">
          <ac:chgData name="Richard Pascoe" userId="cb3f1885-82ff-4b14-9369-aacd3abd5221" providerId="ADAL" clId="{011CD7B3-84D2-4DC5-8BA4-7564FE97BB13}" dt="2018-10-30T11:17:49.779" v="1756" actId="207"/>
          <ac:spMkLst>
            <pc:docMk/>
            <pc:sldMk cId="2805729682" sldId="467"/>
            <ac:spMk id="4" creationId="{E2A94EC7-6A1F-4647-A48D-C3D6BA5FECC1}"/>
          </ac:spMkLst>
        </pc:spChg>
        <pc:spChg chg="add mod">
          <ac:chgData name="Richard Pascoe" userId="cb3f1885-82ff-4b14-9369-aacd3abd5221" providerId="ADAL" clId="{011CD7B3-84D2-4DC5-8BA4-7564FE97BB13}" dt="2018-10-30T11:13:48.886" v="1712" actId="207"/>
          <ac:spMkLst>
            <pc:docMk/>
            <pc:sldMk cId="2805729682" sldId="467"/>
            <ac:spMk id="5" creationId="{255DD48D-ABFE-436D-9CC6-1BEE07AFBEB5}"/>
          </ac:spMkLst>
        </pc:spChg>
        <pc:spChg chg="add del mod">
          <ac:chgData name="Richard Pascoe" userId="cb3f1885-82ff-4b14-9369-aacd3abd5221" providerId="ADAL" clId="{011CD7B3-84D2-4DC5-8BA4-7564FE97BB13}" dt="2018-10-30T11:07:25.964" v="1670" actId="478"/>
          <ac:spMkLst>
            <pc:docMk/>
            <pc:sldMk cId="2805729682" sldId="467"/>
            <ac:spMk id="6" creationId="{D1968831-FA42-437C-B728-7558A05C29D6}"/>
          </ac:spMkLst>
        </pc:spChg>
        <pc:spChg chg="add del mod">
          <ac:chgData name="Richard Pascoe" userId="cb3f1885-82ff-4b14-9369-aacd3abd5221" providerId="ADAL" clId="{011CD7B3-84D2-4DC5-8BA4-7564FE97BB13}" dt="2018-10-30T11:07:55.464" v="1673" actId="478"/>
          <ac:spMkLst>
            <pc:docMk/>
            <pc:sldMk cId="2805729682" sldId="467"/>
            <ac:spMk id="7" creationId="{0988D37E-8734-475B-80E2-80A57C28F496}"/>
          </ac:spMkLst>
        </pc:spChg>
        <pc:spChg chg="add del mod">
          <ac:chgData name="Richard Pascoe" userId="cb3f1885-82ff-4b14-9369-aacd3abd5221" providerId="ADAL" clId="{011CD7B3-84D2-4DC5-8BA4-7564FE97BB13}" dt="2018-10-30T11:08:10.643" v="1675" actId="478"/>
          <ac:spMkLst>
            <pc:docMk/>
            <pc:sldMk cId="2805729682" sldId="467"/>
            <ac:spMk id="8" creationId="{9B0DF870-BEBA-4DCB-9A16-F79B5ED56FA4}"/>
          </ac:spMkLst>
        </pc:spChg>
        <pc:spChg chg="add mod">
          <ac:chgData name="Richard Pascoe" userId="cb3f1885-82ff-4b14-9369-aacd3abd5221" providerId="ADAL" clId="{011CD7B3-84D2-4DC5-8BA4-7564FE97BB13}" dt="2018-10-30T11:13:48.886" v="1712" actId="207"/>
          <ac:spMkLst>
            <pc:docMk/>
            <pc:sldMk cId="2805729682" sldId="467"/>
            <ac:spMk id="9" creationId="{7D4B2065-626E-490A-BD70-AC669F4CC7F5}"/>
          </ac:spMkLst>
        </pc:spChg>
        <pc:spChg chg="add mod">
          <ac:chgData name="Richard Pascoe" userId="cb3f1885-82ff-4b14-9369-aacd3abd5221" providerId="ADAL" clId="{011CD7B3-84D2-4DC5-8BA4-7564FE97BB13}" dt="2018-10-30T11:13:48.886" v="1712" actId="207"/>
          <ac:spMkLst>
            <pc:docMk/>
            <pc:sldMk cId="2805729682" sldId="467"/>
            <ac:spMk id="10" creationId="{344FE22C-A8A7-49AB-83EF-1DD17748D7C7}"/>
          </ac:spMkLst>
        </pc:spChg>
        <pc:spChg chg="add del mod">
          <ac:chgData name="Richard Pascoe" userId="cb3f1885-82ff-4b14-9369-aacd3abd5221" providerId="ADAL" clId="{011CD7B3-84D2-4DC5-8BA4-7564FE97BB13}" dt="2018-10-30T11:09:04.821" v="1679" actId="478"/>
          <ac:spMkLst>
            <pc:docMk/>
            <pc:sldMk cId="2805729682" sldId="467"/>
            <ac:spMk id="11" creationId="{A910E902-325A-4830-BCED-FF8E8F0DC270}"/>
          </ac:spMkLst>
        </pc:spChg>
        <pc:spChg chg="add mod">
          <ac:chgData name="Richard Pascoe" userId="cb3f1885-82ff-4b14-9369-aacd3abd5221" providerId="ADAL" clId="{011CD7B3-84D2-4DC5-8BA4-7564FE97BB13}" dt="2018-10-30T11:13:48.886" v="1712" actId="207"/>
          <ac:spMkLst>
            <pc:docMk/>
            <pc:sldMk cId="2805729682" sldId="467"/>
            <ac:spMk id="12" creationId="{275F6E78-4338-4C64-9322-D73048192D16}"/>
          </ac:spMkLst>
        </pc:spChg>
        <pc:spChg chg="add del mod">
          <ac:chgData name="Richard Pascoe" userId="cb3f1885-82ff-4b14-9369-aacd3abd5221" providerId="ADAL" clId="{011CD7B3-84D2-4DC5-8BA4-7564FE97BB13}" dt="2018-10-30T11:09:31.281" v="1682" actId="478"/>
          <ac:spMkLst>
            <pc:docMk/>
            <pc:sldMk cId="2805729682" sldId="467"/>
            <ac:spMk id="13" creationId="{B4CFA4ED-167B-4081-85B3-D0782A335C69}"/>
          </ac:spMkLst>
        </pc:spChg>
        <pc:spChg chg="add mod">
          <ac:chgData name="Richard Pascoe" userId="cb3f1885-82ff-4b14-9369-aacd3abd5221" providerId="ADAL" clId="{011CD7B3-84D2-4DC5-8BA4-7564FE97BB13}" dt="2018-10-30T11:13:48.886" v="1712" actId="207"/>
          <ac:spMkLst>
            <pc:docMk/>
            <pc:sldMk cId="2805729682" sldId="467"/>
            <ac:spMk id="14" creationId="{BF06EE5B-F30F-45D9-82EA-051224C340B1}"/>
          </ac:spMkLst>
        </pc:spChg>
        <pc:spChg chg="add mod">
          <ac:chgData name="Richard Pascoe" userId="cb3f1885-82ff-4b14-9369-aacd3abd5221" providerId="ADAL" clId="{011CD7B3-84D2-4DC5-8BA4-7564FE97BB13}" dt="2018-10-30T11:13:48.886" v="1712" actId="207"/>
          <ac:spMkLst>
            <pc:docMk/>
            <pc:sldMk cId="2805729682" sldId="467"/>
            <ac:spMk id="15" creationId="{B4A290E9-C4E6-4521-9EFE-1B69BB1339E7}"/>
          </ac:spMkLst>
        </pc:spChg>
        <pc:spChg chg="add mod">
          <ac:chgData name="Richard Pascoe" userId="cb3f1885-82ff-4b14-9369-aacd3abd5221" providerId="ADAL" clId="{011CD7B3-84D2-4DC5-8BA4-7564FE97BB13}" dt="2018-10-30T11:13:48.886" v="1712" actId="207"/>
          <ac:spMkLst>
            <pc:docMk/>
            <pc:sldMk cId="2805729682" sldId="467"/>
            <ac:spMk id="16" creationId="{AF000D3B-7CB4-40EA-A3B8-EE7F5F30C327}"/>
          </ac:spMkLst>
        </pc:spChg>
        <pc:spChg chg="add del mod">
          <ac:chgData name="Richard Pascoe" userId="cb3f1885-82ff-4b14-9369-aacd3abd5221" providerId="ADAL" clId="{011CD7B3-84D2-4DC5-8BA4-7564FE97BB13}" dt="2018-10-30T11:10:25.692" v="1687" actId="478"/>
          <ac:spMkLst>
            <pc:docMk/>
            <pc:sldMk cId="2805729682" sldId="467"/>
            <ac:spMk id="17" creationId="{50B5CF94-6DDB-41CA-AA9A-FE3198A7AB4A}"/>
          </ac:spMkLst>
        </pc:spChg>
        <pc:spChg chg="add del mod">
          <ac:chgData name="Richard Pascoe" userId="cb3f1885-82ff-4b14-9369-aacd3abd5221" providerId="ADAL" clId="{011CD7B3-84D2-4DC5-8BA4-7564FE97BB13}" dt="2018-10-30T11:10:42.022" v="1689" actId="478"/>
          <ac:spMkLst>
            <pc:docMk/>
            <pc:sldMk cId="2805729682" sldId="467"/>
            <ac:spMk id="18" creationId="{FA5C2433-2930-4C53-BEF3-6773D1D45FCA}"/>
          </ac:spMkLst>
        </pc:spChg>
        <pc:spChg chg="add mod">
          <ac:chgData name="Richard Pascoe" userId="cb3f1885-82ff-4b14-9369-aacd3abd5221" providerId="ADAL" clId="{011CD7B3-84D2-4DC5-8BA4-7564FE97BB13}" dt="2018-10-30T11:13:48.886" v="1712" actId="207"/>
          <ac:spMkLst>
            <pc:docMk/>
            <pc:sldMk cId="2805729682" sldId="467"/>
            <ac:spMk id="19" creationId="{70AB0F0A-12FD-45E6-8189-2B3803796AD8}"/>
          </ac:spMkLst>
        </pc:spChg>
        <pc:spChg chg="add del mod">
          <ac:chgData name="Richard Pascoe" userId="cb3f1885-82ff-4b14-9369-aacd3abd5221" providerId="ADAL" clId="{011CD7B3-84D2-4DC5-8BA4-7564FE97BB13}" dt="2018-10-30T11:11:14.203" v="1692" actId="11529"/>
          <ac:spMkLst>
            <pc:docMk/>
            <pc:sldMk cId="2805729682" sldId="467"/>
            <ac:spMk id="20" creationId="{45CEABE3-BE52-440C-9F18-E9ED619D7811}"/>
          </ac:spMkLst>
        </pc:spChg>
        <pc:spChg chg="add del mod">
          <ac:chgData name="Richard Pascoe" userId="cb3f1885-82ff-4b14-9369-aacd3abd5221" providerId="ADAL" clId="{011CD7B3-84D2-4DC5-8BA4-7564FE97BB13}" dt="2018-10-30T11:11:26.680" v="1694" actId="478"/>
          <ac:spMkLst>
            <pc:docMk/>
            <pc:sldMk cId="2805729682" sldId="467"/>
            <ac:spMk id="21" creationId="{F8677CC7-4E64-485C-BCCE-60846C8E339A}"/>
          </ac:spMkLst>
        </pc:spChg>
        <pc:spChg chg="add mod">
          <ac:chgData name="Richard Pascoe" userId="cb3f1885-82ff-4b14-9369-aacd3abd5221" providerId="ADAL" clId="{011CD7B3-84D2-4DC5-8BA4-7564FE97BB13}" dt="2018-10-30T11:13:48.886" v="1712" actId="207"/>
          <ac:spMkLst>
            <pc:docMk/>
            <pc:sldMk cId="2805729682" sldId="467"/>
            <ac:spMk id="22" creationId="{3C6D3829-7A94-4045-BF16-51BBAB45B4CF}"/>
          </ac:spMkLst>
        </pc:spChg>
        <pc:spChg chg="add del mod">
          <ac:chgData name="Richard Pascoe" userId="cb3f1885-82ff-4b14-9369-aacd3abd5221" providerId="ADAL" clId="{011CD7B3-84D2-4DC5-8BA4-7564FE97BB13}" dt="2018-10-30T11:11:48.348" v="1697" actId="478"/>
          <ac:spMkLst>
            <pc:docMk/>
            <pc:sldMk cId="2805729682" sldId="467"/>
            <ac:spMk id="23" creationId="{60EEF1D5-A086-45F5-941F-EF6CAFA682F8}"/>
          </ac:spMkLst>
        </pc:spChg>
        <pc:spChg chg="add del mod">
          <ac:chgData name="Richard Pascoe" userId="cb3f1885-82ff-4b14-9369-aacd3abd5221" providerId="ADAL" clId="{011CD7B3-84D2-4DC5-8BA4-7564FE97BB13}" dt="2018-10-30T11:11:59.008" v="1699" actId="478"/>
          <ac:spMkLst>
            <pc:docMk/>
            <pc:sldMk cId="2805729682" sldId="467"/>
            <ac:spMk id="24" creationId="{F6FD5D2D-EF40-4DDE-AD4B-D89C804EE127}"/>
          </ac:spMkLst>
        </pc:spChg>
        <pc:spChg chg="add del mod">
          <ac:chgData name="Richard Pascoe" userId="cb3f1885-82ff-4b14-9369-aacd3abd5221" providerId="ADAL" clId="{011CD7B3-84D2-4DC5-8BA4-7564FE97BB13}" dt="2018-10-30T11:12:16.912" v="1701" actId="478"/>
          <ac:spMkLst>
            <pc:docMk/>
            <pc:sldMk cId="2805729682" sldId="467"/>
            <ac:spMk id="25" creationId="{2B1D4479-577D-4AD6-97FF-1F11EBB4D0A7}"/>
          </ac:spMkLst>
        </pc:spChg>
        <pc:spChg chg="add del mod">
          <ac:chgData name="Richard Pascoe" userId="cb3f1885-82ff-4b14-9369-aacd3abd5221" providerId="ADAL" clId="{011CD7B3-84D2-4DC5-8BA4-7564FE97BB13}" dt="2018-10-30T11:12:29.141" v="1704" actId="478"/>
          <ac:spMkLst>
            <pc:docMk/>
            <pc:sldMk cId="2805729682" sldId="467"/>
            <ac:spMk id="26" creationId="{9DC590EE-969C-4854-A1FC-4AA1D1D649CE}"/>
          </ac:spMkLst>
        </pc:spChg>
        <pc:spChg chg="add mod">
          <ac:chgData name="Richard Pascoe" userId="cb3f1885-82ff-4b14-9369-aacd3abd5221" providerId="ADAL" clId="{011CD7B3-84D2-4DC5-8BA4-7564FE97BB13}" dt="2018-10-30T11:13:48.886" v="1712" actId="207"/>
          <ac:spMkLst>
            <pc:docMk/>
            <pc:sldMk cId="2805729682" sldId="467"/>
            <ac:spMk id="27" creationId="{81025C61-CA51-4FE9-926B-46CF6EBD4612}"/>
          </ac:spMkLst>
        </pc:spChg>
        <pc:spChg chg="add del mod">
          <ac:chgData name="Richard Pascoe" userId="cb3f1885-82ff-4b14-9369-aacd3abd5221" providerId="ADAL" clId="{011CD7B3-84D2-4DC5-8BA4-7564FE97BB13}" dt="2018-10-30T11:12:52.248" v="1707" actId="478"/>
          <ac:spMkLst>
            <pc:docMk/>
            <pc:sldMk cId="2805729682" sldId="467"/>
            <ac:spMk id="28" creationId="{30453702-58B2-4D7D-B963-54501A4E2B30}"/>
          </ac:spMkLst>
        </pc:spChg>
        <pc:spChg chg="add mod">
          <ac:chgData name="Richard Pascoe" userId="cb3f1885-82ff-4b14-9369-aacd3abd5221" providerId="ADAL" clId="{011CD7B3-84D2-4DC5-8BA4-7564FE97BB13}" dt="2018-10-30T11:13:48.886" v="1712" actId="207"/>
          <ac:spMkLst>
            <pc:docMk/>
            <pc:sldMk cId="2805729682" sldId="467"/>
            <ac:spMk id="29" creationId="{E9326998-C3BD-4D43-B3C4-391159314F02}"/>
          </ac:spMkLst>
        </pc:spChg>
        <pc:spChg chg="add mod">
          <ac:chgData name="Richard Pascoe" userId="cb3f1885-82ff-4b14-9369-aacd3abd5221" providerId="ADAL" clId="{011CD7B3-84D2-4DC5-8BA4-7564FE97BB13}" dt="2018-10-30T11:17:53.569" v="1757" actId="207"/>
          <ac:spMkLst>
            <pc:docMk/>
            <pc:sldMk cId="2805729682" sldId="467"/>
            <ac:spMk id="30" creationId="{8A813A05-4838-41FF-BE4A-6F5369729CB6}"/>
          </ac:spMkLst>
        </pc:spChg>
        <pc:picChg chg="add del mod">
          <ac:chgData name="Richard Pascoe" userId="cb3f1885-82ff-4b14-9369-aacd3abd5221" providerId="ADAL" clId="{011CD7B3-84D2-4DC5-8BA4-7564FE97BB13}" dt="2018-10-30T11:05:51.596" v="1664" actId="478"/>
          <ac:picMkLst>
            <pc:docMk/>
            <pc:sldMk cId="2805729682" sldId="467"/>
            <ac:picMk id="3" creationId="{6D87FA00-D13D-4774-8330-15B8C87C6FE7}"/>
          </ac:picMkLst>
        </pc:picChg>
        <pc:picChg chg="del">
          <ac:chgData name="Richard Pascoe" userId="cb3f1885-82ff-4b14-9369-aacd3abd5221" providerId="ADAL" clId="{011CD7B3-84D2-4DC5-8BA4-7564FE97BB13}" dt="2018-10-26T10:57:19.480" v="5" actId="478"/>
          <ac:picMkLst>
            <pc:docMk/>
            <pc:sldMk cId="2805729682" sldId="467"/>
            <ac:picMk id="5" creationId="{03BF8F28-7619-4D55-8688-9B534F580155}"/>
          </ac:picMkLst>
        </pc:picChg>
        <pc:inkChg chg="add del mod ord">
          <ac:chgData name="Richard Pascoe" userId="cb3f1885-82ff-4b14-9369-aacd3abd5221" providerId="ADAL" clId="{011CD7B3-84D2-4DC5-8BA4-7564FE97BB13}" dt="2018-10-30T11:15:58.210" v="1720" actId="478"/>
          <ac:inkMkLst>
            <pc:docMk/>
            <pc:sldMk cId="2805729682" sldId="467"/>
            <ac:inkMk id="31" creationId="{F112D05D-8BCA-466B-8BBA-3F16BB7CEA0F}"/>
          </ac:inkMkLst>
        </pc:inkChg>
        <pc:inkChg chg="add mod ord">
          <ac:chgData name="Richard Pascoe" userId="cb3f1885-82ff-4b14-9369-aacd3abd5221" providerId="ADAL" clId="{011CD7B3-84D2-4DC5-8BA4-7564FE97BB13}" dt="2018-10-30T11:17:07.240" v="1742" actId="1035"/>
          <ac:inkMkLst>
            <pc:docMk/>
            <pc:sldMk cId="2805729682" sldId="467"/>
            <ac:inkMk id="32" creationId="{2222DBAB-4636-4CFF-A818-24BD1FEE3B32}"/>
          </ac:inkMkLst>
        </pc:inkChg>
        <pc:inkChg chg="add mod ord">
          <ac:chgData name="Richard Pascoe" userId="cb3f1885-82ff-4b14-9369-aacd3abd5221" providerId="ADAL" clId="{011CD7B3-84D2-4DC5-8BA4-7564FE97BB13}" dt="2018-10-30T11:17:17.658" v="1752" actId="1037"/>
          <ac:inkMkLst>
            <pc:docMk/>
            <pc:sldMk cId="2805729682" sldId="467"/>
            <ac:inkMk id="33" creationId="{3253BB12-4F80-47D9-AD62-E3B4877AC5A2}"/>
          </ac:inkMkLst>
        </pc:inkChg>
        <pc:inkChg chg="add mod ord">
          <ac:chgData name="Richard Pascoe" userId="cb3f1885-82ff-4b14-9369-aacd3abd5221" providerId="ADAL" clId="{011CD7B3-84D2-4DC5-8BA4-7564FE97BB13}" dt="2018-10-30T11:16:39.198" v="1729" actId="167"/>
          <ac:inkMkLst>
            <pc:docMk/>
            <pc:sldMk cId="2805729682" sldId="467"/>
            <ac:inkMk id="34" creationId="{53533FBD-D795-463B-BF46-8A3E8DF35C9F}"/>
          </ac:inkMkLst>
        </pc:inkChg>
      </pc:sldChg>
      <pc:sldChg chg="addSp delSp modSp add modNotesTx">
        <pc:chgData name="Richard Pascoe" userId="cb3f1885-82ff-4b14-9369-aacd3abd5221" providerId="ADAL" clId="{011CD7B3-84D2-4DC5-8BA4-7564FE97BB13}" dt="2018-10-30T10:33:31.186" v="469" actId="207"/>
        <pc:sldMkLst>
          <pc:docMk/>
          <pc:sldMk cId="3125679673" sldId="468"/>
        </pc:sldMkLst>
        <pc:spChg chg="del">
          <ac:chgData name="Richard Pascoe" userId="cb3f1885-82ff-4b14-9369-aacd3abd5221" providerId="ADAL" clId="{011CD7B3-84D2-4DC5-8BA4-7564FE97BB13}" dt="2018-10-30T10:27:08.254" v="354" actId="478"/>
          <ac:spMkLst>
            <pc:docMk/>
            <pc:sldMk cId="3125679673" sldId="468"/>
            <ac:spMk id="2" creationId="{23DF4694-C30B-43B0-9E20-303042EE305F}"/>
          </ac:spMkLst>
        </pc:spChg>
        <pc:spChg chg="mod">
          <ac:chgData name="Richard Pascoe" userId="cb3f1885-82ff-4b14-9369-aacd3abd5221" providerId="ADAL" clId="{011CD7B3-84D2-4DC5-8BA4-7564FE97BB13}" dt="2018-10-30T10:29:38.327" v="400" actId="14100"/>
          <ac:spMkLst>
            <pc:docMk/>
            <pc:sldMk cId="3125679673" sldId="468"/>
            <ac:spMk id="3" creationId="{00000000-0000-0000-0000-000000000000}"/>
          </ac:spMkLst>
        </pc:spChg>
        <pc:spChg chg="del">
          <ac:chgData name="Richard Pascoe" userId="cb3f1885-82ff-4b14-9369-aacd3abd5221" providerId="ADAL" clId="{011CD7B3-84D2-4DC5-8BA4-7564FE97BB13}" dt="2018-10-30T10:27:08.254" v="354" actId="478"/>
          <ac:spMkLst>
            <pc:docMk/>
            <pc:sldMk cId="3125679673" sldId="468"/>
            <ac:spMk id="4" creationId="{3F8FEE04-8944-4663-BDE8-A3486010CE3B}"/>
          </ac:spMkLst>
        </pc:spChg>
        <pc:spChg chg="add mod">
          <ac:chgData name="Richard Pascoe" userId="cb3f1885-82ff-4b14-9369-aacd3abd5221" providerId="ADAL" clId="{011CD7B3-84D2-4DC5-8BA4-7564FE97BB13}" dt="2018-10-30T10:33:04.006" v="463" actId="207"/>
          <ac:spMkLst>
            <pc:docMk/>
            <pc:sldMk cId="3125679673" sldId="468"/>
            <ac:spMk id="9" creationId="{3B001A99-1056-4D92-972B-37FEFEA7E42A}"/>
          </ac:spMkLst>
        </pc:spChg>
        <pc:spChg chg="add mod">
          <ac:chgData name="Richard Pascoe" userId="cb3f1885-82ff-4b14-9369-aacd3abd5221" providerId="ADAL" clId="{011CD7B3-84D2-4DC5-8BA4-7564FE97BB13}" dt="2018-10-30T10:32:43.612" v="462" actId="207"/>
          <ac:spMkLst>
            <pc:docMk/>
            <pc:sldMk cId="3125679673" sldId="468"/>
            <ac:spMk id="11" creationId="{1D2477BB-D694-4305-A0C6-2FA70F76AC75}"/>
          </ac:spMkLst>
        </pc:spChg>
        <pc:spChg chg="add mod">
          <ac:chgData name="Richard Pascoe" userId="cb3f1885-82ff-4b14-9369-aacd3abd5221" providerId="ADAL" clId="{011CD7B3-84D2-4DC5-8BA4-7564FE97BB13}" dt="2018-10-30T10:29:17.020" v="394" actId="20577"/>
          <ac:spMkLst>
            <pc:docMk/>
            <pc:sldMk cId="3125679673" sldId="468"/>
            <ac:spMk id="162" creationId="{FFE02BA4-848C-4028-AC09-5739CA2ED529}"/>
          </ac:spMkLst>
        </pc:spChg>
        <pc:spChg chg="mod">
          <ac:chgData name="Richard Pascoe" userId="cb3f1885-82ff-4b14-9369-aacd3abd5221" providerId="ADAL" clId="{011CD7B3-84D2-4DC5-8BA4-7564FE97BB13}" dt="2018-10-30T10:33:13.776" v="465" actId="207"/>
          <ac:spMkLst>
            <pc:docMk/>
            <pc:sldMk cId="3125679673" sldId="468"/>
            <ac:spMk id="169" creationId="{1A87C0FA-92C4-42C8-993C-359808084E29}"/>
          </ac:spMkLst>
        </pc:spChg>
        <pc:spChg chg="mod">
          <ac:chgData name="Richard Pascoe" userId="cb3f1885-82ff-4b14-9369-aacd3abd5221" providerId="ADAL" clId="{011CD7B3-84D2-4DC5-8BA4-7564FE97BB13}" dt="2018-10-30T10:33:31.186" v="469" actId="207"/>
          <ac:spMkLst>
            <pc:docMk/>
            <pc:sldMk cId="3125679673" sldId="468"/>
            <ac:spMk id="231" creationId="{986AB02E-6782-4C3C-B5EF-FCE95DFE950A}"/>
          </ac:spMkLst>
        </pc:spChg>
        <pc:spChg chg="mod">
          <ac:chgData name="Richard Pascoe" userId="cb3f1885-82ff-4b14-9369-aacd3abd5221" providerId="ADAL" clId="{011CD7B3-84D2-4DC5-8BA4-7564FE97BB13}" dt="2018-10-30T10:33:23.610" v="468" actId="207"/>
          <ac:spMkLst>
            <pc:docMk/>
            <pc:sldMk cId="3125679673" sldId="468"/>
            <ac:spMk id="293" creationId="{9F2B1518-AA7C-4CFC-8672-EBC93421B605}"/>
          </ac:spMkLst>
        </pc:spChg>
        <pc:spChg chg="add mod">
          <ac:chgData name="Richard Pascoe" userId="cb3f1885-82ff-4b14-9369-aacd3abd5221" providerId="ADAL" clId="{011CD7B3-84D2-4DC5-8BA4-7564FE97BB13}" dt="2018-10-30T10:32:43.612" v="462" actId="207"/>
          <ac:spMkLst>
            <pc:docMk/>
            <pc:sldMk cId="3125679673" sldId="468"/>
            <ac:spMk id="349" creationId="{943783DD-829E-4D66-A5CF-78A9F8242353}"/>
          </ac:spMkLst>
        </pc:spChg>
        <pc:spChg chg="add mod">
          <ac:chgData name="Richard Pascoe" userId="cb3f1885-82ff-4b14-9369-aacd3abd5221" providerId="ADAL" clId="{011CD7B3-84D2-4DC5-8BA4-7564FE97BB13}" dt="2018-10-30T10:31:42.861" v="437" actId="571"/>
          <ac:spMkLst>
            <pc:docMk/>
            <pc:sldMk cId="3125679673" sldId="468"/>
            <ac:spMk id="412" creationId="{3976FA7F-2296-4EFC-BCBA-41EDED4A47AC}"/>
          </ac:spMkLst>
        </pc:spChg>
        <pc:spChg chg="add mod">
          <ac:chgData name="Richard Pascoe" userId="cb3f1885-82ff-4b14-9369-aacd3abd5221" providerId="ADAL" clId="{011CD7B3-84D2-4DC5-8BA4-7564FE97BB13}" dt="2018-10-30T10:32:43.612" v="462" actId="207"/>
          <ac:spMkLst>
            <pc:docMk/>
            <pc:sldMk cId="3125679673" sldId="468"/>
            <ac:spMk id="475" creationId="{92254ED6-CF46-4504-BE43-9F72A2D0BCD0}"/>
          </ac:spMkLst>
        </pc:spChg>
        <pc:spChg chg="add mod">
          <ac:chgData name="Richard Pascoe" userId="cb3f1885-82ff-4b14-9369-aacd3abd5221" providerId="ADAL" clId="{011CD7B3-84D2-4DC5-8BA4-7564FE97BB13}" dt="2018-10-30T10:32:43.612" v="462" actId="207"/>
          <ac:spMkLst>
            <pc:docMk/>
            <pc:sldMk cId="3125679673" sldId="468"/>
            <ac:spMk id="476" creationId="{618B8A07-E549-484E-AA57-09F1590EA9A3}"/>
          </ac:spMkLst>
        </pc:spChg>
        <pc:grpChg chg="add mod">
          <ac:chgData name="Richard Pascoe" userId="cb3f1885-82ff-4b14-9369-aacd3abd5221" providerId="ADAL" clId="{011CD7B3-84D2-4DC5-8BA4-7564FE97BB13}" dt="2018-10-30T10:30:28.112" v="418" actId="1076"/>
          <ac:grpSpMkLst>
            <pc:docMk/>
            <pc:sldMk cId="3125679673" sldId="468"/>
            <ac:grpSpMk id="10" creationId="{EA0BAF59-88A1-4E44-A40E-20597625510E}"/>
          </ac:grpSpMkLst>
        </pc:grpChg>
        <pc:grpChg chg="mod">
          <ac:chgData name="Richard Pascoe" userId="cb3f1885-82ff-4b14-9369-aacd3abd5221" providerId="ADAL" clId="{011CD7B3-84D2-4DC5-8BA4-7564FE97BB13}" dt="2018-10-30T10:28:44.043" v="377" actId="164"/>
          <ac:grpSpMkLst>
            <pc:docMk/>
            <pc:sldMk cId="3125679673" sldId="468"/>
            <ac:grpSpMk id="30" creationId="{C5DBE3C9-EA2D-4D50-97BB-9FFB4BDDBD0B}"/>
          </ac:grpSpMkLst>
        </pc:grpChg>
        <pc:grpChg chg="mod">
          <ac:chgData name="Richard Pascoe" userId="cb3f1885-82ff-4b14-9369-aacd3abd5221" providerId="ADAL" clId="{011CD7B3-84D2-4DC5-8BA4-7564FE97BB13}" dt="2018-10-30T10:28:44.043" v="377" actId="164"/>
          <ac:grpSpMkLst>
            <pc:docMk/>
            <pc:sldMk cId="3125679673" sldId="468"/>
            <ac:grpSpMk id="43" creationId="{3AAE9916-DF1A-4940-AEC0-B108DA523D11}"/>
          </ac:grpSpMkLst>
        </pc:grpChg>
        <pc:grpChg chg="mod">
          <ac:chgData name="Richard Pascoe" userId="cb3f1885-82ff-4b14-9369-aacd3abd5221" providerId="ADAL" clId="{011CD7B3-84D2-4DC5-8BA4-7564FE97BB13}" dt="2018-10-30T10:28:44.043" v="377" actId="164"/>
          <ac:grpSpMkLst>
            <pc:docMk/>
            <pc:sldMk cId="3125679673" sldId="468"/>
            <ac:grpSpMk id="55" creationId="{1375A5F2-BF9D-45C9-83EC-336349BA0E36}"/>
          </ac:grpSpMkLst>
        </pc:grpChg>
        <pc:grpChg chg="mod">
          <ac:chgData name="Richard Pascoe" userId="cb3f1885-82ff-4b14-9369-aacd3abd5221" providerId="ADAL" clId="{011CD7B3-84D2-4DC5-8BA4-7564FE97BB13}" dt="2018-10-30T10:28:44.043" v="377" actId="164"/>
          <ac:grpSpMkLst>
            <pc:docMk/>
            <pc:sldMk cId="3125679673" sldId="468"/>
            <ac:grpSpMk id="90" creationId="{6767AA5A-FD5E-4432-9953-80DA6CC28784}"/>
          </ac:grpSpMkLst>
        </pc:grpChg>
        <pc:grpChg chg="mod">
          <ac:chgData name="Richard Pascoe" userId="cb3f1885-82ff-4b14-9369-aacd3abd5221" providerId="ADAL" clId="{011CD7B3-84D2-4DC5-8BA4-7564FE97BB13}" dt="2018-10-30T10:28:48.261" v="378" actId="1076"/>
          <ac:grpSpMkLst>
            <pc:docMk/>
            <pc:sldMk cId="3125679673" sldId="468"/>
            <ac:grpSpMk id="92" creationId="{CA7B30D9-D985-42F9-ABBD-E5BF102BD0C3}"/>
          </ac:grpSpMkLst>
        </pc:grpChg>
        <pc:grpChg chg="mod">
          <ac:chgData name="Richard Pascoe" userId="cb3f1885-82ff-4b14-9369-aacd3abd5221" providerId="ADAL" clId="{011CD7B3-84D2-4DC5-8BA4-7564FE97BB13}" dt="2018-10-30T10:30:47.827" v="426" actId="688"/>
          <ac:grpSpMkLst>
            <pc:docMk/>
            <pc:sldMk cId="3125679673" sldId="468"/>
            <ac:grpSpMk id="104" creationId="{2EEF9DA4-49B7-425E-A17C-5E71E9BB337A}"/>
          </ac:grpSpMkLst>
        </pc:grpChg>
        <pc:grpChg chg="del mod">
          <ac:chgData name="Richard Pascoe" userId="cb3f1885-82ff-4b14-9369-aacd3abd5221" providerId="ADAL" clId="{011CD7B3-84D2-4DC5-8BA4-7564FE97BB13}" dt="2018-10-30T10:29:28.673" v="398" actId="478"/>
          <ac:grpSpMkLst>
            <pc:docMk/>
            <pc:sldMk cId="3125679673" sldId="468"/>
            <ac:grpSpMk id="126" creationId="{FB2F32B6-61EA-4C51-BB06-EACF4D60E827}"/>
          </ac:grpSpMkLst>
        </pc:grpChg>
        <pc:grpChg chg="mod">
          <ac:chgData name="Richard Pascoe" userId="cb3f1885-82ff-4b14-9369-aacd3abd5221" providerId="ADAL" clId="{011CD7B3-84D2-4DC5-8BA4-7564FE97BB13}" dt="2018-10-30T10:28:44.043" v="377" actId="164"/>
          <ac:grpSpMkLst>
            <pc:docMk/>
            <pc:sldMk cId="3125679673" sldId="468"/>
            <ac:grpSpMk id="127" creationId="{754B30CC-BD51-41D2-B2EC-8FD78F203F57}"/>
          </ac:grpSpMkLst>
        </pc:grpChg>
        <pc:grpChg chg="del mod">
          <ac:chgData name="Richard Pascoe" userId="cb3f1885-82ff-4b14-9369-aacd3abd5221" providerId="ADAL" clId="{011CD7B3-84D2-4DC5-8BA4-7564FE97BB13}" dt="2018-10-30T10:29:28.673" v="398" actId="478"/>
          <ac:grpSpMkLst>
            <pc:docMk/>
            <pc:sldMk cId="3125679673" sldId="468"/>
            <ac:grpSpMk id="139" creationId="{D4F26D56-C093-4E1D-A90D-19E6DD23DE2A}"/>
          </ac:grpSpMkLst>
        </pc:grpChg>
        <pc:grpChg chg="add mod">
          <ac:chgData name="Richard Pascoe" userId="cb3f1885-82ff-4b14-9369-aacd3abd5221" providerId="ADAL" clId="{011CD7B3-84D2-4DC5-8BA4-7564FE97BB13}" dt="2018-10-30T10:33:05.443" v="464" actId="1076"/>
          <ac:grpSpMkLst>
            <pc:docMk/>
            <pc:sldMk cId="3125679673" sldId="468"/>
            <ac:grpSpMk id="163" creationId="{6C03ACE0-8622-40D1-A608-5D0A408F84D1}"/>
          </ac:grpSpMkLst>
        </pc:grpChg>
        <pc:grpChg chg="mod">
          <ac:chgData name="Richard Pascoe" userId="cb3f1885-82ff-4b14-9369-aacd3abd5221" providerId="ADAL" clId="{011CD7B3-84D2-4DC5-8BA4-7564FE97BB13}" dt="2018-10-30T10:29:41.295" v="402" actId="571"/>
          <ac:grpSpMkLst>
            <pc:docMk/>
            <pc:sldMk cId="3125679673" sldId="468"/>
            <ac:grpSpMk id="164" creationId="{B974D15E-ABD6-49C7-AF59-E483A4043DBA}"/>
          </ac:grpSpMkLst>
        </pc:grpChg>
        <pc:grpChg chg="mod">
          <ac:chgData name="Richard Pascoe" userId="cb3f1885-82ff-4b14-9369-aacd3abd5221" providerId="ADAL" clId="{011CD7B3-84D2-4DC5-8BA4-7564FE97BB13}" dt="2018-10-30T10:29:41.295" v="402" actId="571"/>
          <ac:grpSpMkLst>
            <pc:docMk/>
            <pc:sldMk cId="3125679673" sldId="468"/>
            <ac:grpSpMk id="165" creationId="{1340AA05-9260-435E-A5B9-05B3D0572066}"/>
          </ac:grpSpMkLst>
        </pc:grpChg>
        <pc:grpChg chg="mod">
          <ac:chgData name="Richard Pascoe" userId="cb3f1885-82ff-4b14-9369-aacd3abd5221" providerId="ADAL" clId="{011CD7B3-84D2-4DC5-8BA4-7564FE97BB13}" dt="2018-10-30T10:29:41.295" v="402" actId="571"/>
          <ac:grpSpMkLst>
            <pc:docMk/>
            <pc:sldMk cId="3125679673" sldId="468"/>
            <ac:grpSpMk id="166" creationId="{65A5AD5C-9F41-424C-A9F0-2BB9F080A2E9}"/>
          </ac:grpSpMkLst>
        </pc:grpChg>
        <pc:grpChg chg="mod">
          <ac:chgData name="Richard Pascoe" userId="cb3f1885-82ff-4b14-9369-aacd3abd5221" providerId="ADAL" clId="{011CD7B3-84D2-4DC5-8BA4-7564FE97BB13}" dt="2018-10-30T10:29:41.295" v="402" actId="571"/>
          <ac:grpSpMkLst>
            <pc:docMk/>
            <pc:sldMk cId="3125679673" sldId="468"/>
            <ac:grpSpMk id="167" creationId="{23EA2AC2-4C4E-436C-88DD-12273445D3C1}"/>
          </ac:grpSpMkLst>
        </pc:grpChg>
        <pc:grpChg chg="mod">
          <ac:chgData name="Richard Pascoe" userId="cb3f1885-82ff-4b14-9369-aacd3abd5221" providerId="ADAL" clId="{011CD7B3-84D2-4DC5-8BA4-7564FE97BB13}" dt="2018-10-30T10:29:41.295" v="402" actId="571"/>
          <ac:grpSpMkLst>
            <pc:docMk/>
            <pc:sldMk cId="3125679673" sldId="468"/>
            <ac:grpSpMk id="168" creationId="{AACDB5F1-616C-4D88-AA83-D2C00AAD18E0}"/>
          </ac:grpSpMkLst>
        </pc:grpChg>
        <pc:grpChg chg="mod">
          <ac:chgData name="Richard Pascoe" userId="cb3f1885-82ff-4b14-9369-aacd3abd5221" providerId="ADAL" clId="{011CD7B3-84D2-4DC5-8BA4-7564FE97BB13}" dt="2018-10-30T10:29:41.295" v="402" actId="571"/>
          <ac:grpSpMkLst>
            <pc:docMk/>
            <pc:sldMk cId="3125679673" sldId="468"/>
            <ac:grpSpMk id="170" creationId="{98D089CC-05F6-4A3A-A12B-F67FFB5DFEC2}"/>
          </ac:grpSpMkLst>
        </pc:grpChg>
        <pc:grpChg chg="mod">
          <ac:chgData name="Richard Pascoe" userId="cb3f1885-82ff-4b14-9369-aacd3abd5221" providerId="ADAL" clId="{011CD7B3-84D2-4DC5-8BA4-7564FE97BB13}" dt="2018-10-30T10:29:41.295" v="402" actId="571"/>
          <ac:grpSpMkLst>
            <pc:docMk/>
            <pc:sldMk cId="3125679673" sldId="468"/>
            <ac:grpSpMk id="171" creationId="{F6D3BDA6-8BBE-41E0-919F-A53F0B8B42A3}"/>
          </ac:grpSpMkLst>
        </pc:grpChg>
        <pc:grpChg chg="mod">
          <ac:chgData name="Richard Pascoe" userId="cb3f1885-82ff-4b14-9369-aacd3abd5221" providerId="ADAL" clId="{011CD7B3-84D2-4DC5-8BA4-7564FE97BB13}" dt="2018-10-30T10:29:41.295" v="402" actId="571"/>
          <ac:grpSpMkLst>
            <pc:docMk/>
            <pc:sldMk cId="3125679673" sldId="468"/>
            <ac:grpSpMk id="181" creationId="{D5F44BBF-9552-4485-B8F3-AFEC8DDB692C}"/>
          </ac:grpSpMkLst>
        </pc:grpChg>
        <pc:grpChg chg="mod">
          <ac:chgData name="Richard Pascoe" userId="cb3f1885-82ff-4b14-9369-aacd3abd5221" providerId="ADAL" clId="{011CD7B3-84D2-4DC5-8BA4-7564FE97BB13}" dt="2018-10-30T10:29:41.295" v="402" actId="571"/>
          <ac:grpSpMkLst>
            <pc:docMk/>
            <pc:sldMk cId="3125679673" sldId="468"/>
            <ac:grpSpMk id="182" creationId="{906D3957-B0FC-4865-AB75-B94B92F18D9A}"/>
          </ac:grpSpMkLst>
        </pc:grpChg>
        <pc:grpChg chg="mod">
          <ac:chgData name="Richard Pascoe" userId="cb3f1885-82ff-4b14-9369-aacd3abd5221" providerId="ADAL" clId="{011CD7B3-84D2-4DC5-8BA4-7564FE97BB13}" dt="2018-10-30T10:29:41.295" v="402" actId="571"/>
          <ac:grpSpMkLst>
            <pc:docMk/>
            <pc:sldMk cId="3125679673" sldId="468"/>
            <ac:grpSpMk id="192" creationId="{B734DC2D-9920-4A96-B7F5-F39DFC39BB5B}"/>
          </ac:grpSpMkLst>
        </pc:grpChg>
        <pc:grpChg chg="mod">
          <ac:chgData name="Richard Pascoe" userId="cb3f1885-82ff-4b14-9369-aacd3abd5221" providerId="ADAL" clId="{011CD7B3-84D2-4DC5-8BA4-7564FE97BB13}" dt="2018-10-30T10:29:41.295" v="402" actId="571"/>
          <ac:grpSpMkLst>
            <pc:docMk/>
            <pc:sldMk cId="3125679673" sldId="468"/>
            <ac:grpSpMk id="193" creationId="{35DBDCB0-0CB4-4740-A3F8-ED2FFC8F2286}"/>
          </ac:grpSpMkLst>
        </pc:grpChg>
        <pc:grpChg chg="mod">
          <ac:chgData name="Richard Pascoe" userId="cb3f1885-82ff-4b14-9369-aacd3abd5221" providerId="ADAL" clId="{011CD7B3-84D2-4DC5-8BA4-7564FE97BB13}" dt="2018-10-30T10:29:41.295" v="402" actId="571"/>
          <ac:grpSpMkLst>
            <pc:docMk/>
            <pc:sldMk cId="3125679673" sldId="468"/>
            <ac:grpSpMk id="203" creationId="{A3CC411B-C43B-4B71-9094-111D0BB139EF}"/>
          </ac:grpSpMkLst>
        </pc:grpChg>
        <pc:grpChg chg="mod">
          <ac:chgData name="Richard Pascoe" userId="cb3f1885-82ff-4b14-9369-aacd3abd5221" providerId="ADAL" clId="{011CD7B3-84D2-4DC5-8BA4-7564FE97BB13}" dt="2018-10-30T10:29:41.295" v="402" actId="571"/>
          <ac:grpSpMkLst>
            <pc:docMk/>
            <pc:sldMk cId="3125679673" sldId="468"/>
            <ac:grpSpMk id="204" creationId="{194721EF-C5EB-4E8E-A9DA-CF3D2707BA12}"/>
          </ac:grpSpMkLst>
        </pc:grpChg>
        <pc:grpChg chg="mod">
          <ac:chgData name="Richard Pascoe" userId="cb3f1885-82ff-4b14-9369-aacd3abd5221" providerId="ADAL" clId="{011CD7B3-84D2-4DC5-8BA4-7564FE97BB13}" dt="2018-10-30T10:29:41.295" v="402" actId="571"/>
          <ac:grpSpMkLst>
            <pc:docMk/>
            <pc:sldMk cId="3125679673" sldId="468"/>
            <ac:grpSpMk id="214" creationId="{AFAAA722-0397-49A6-9B39-F108ECDF16E9}"/>
          </ac:grpSpMkLst>
        </pc:grpChg>
        <pc:grpChg chg="mod">
          <ac:chgData name="Richard Pascoe" userId="cb3f1885-82ff-4b14-9369-aacd3abd5221" providerId="ADAL" clId="{011CD7B3-84D2-4DC5-8BA4-7564FE97BB13}" dt="2018-10-30T10:29:41.295" v="402" actId="571"/>
          <ac:grpSpMkLst>
            <pc:docMk/>
            <pc:sldMk cId="3125679673" sldId="468"/>
            <ac:grpSpMk id="215" creationId="{CAF33B44-50BA-4681-BD71-429FC8C13317}"/>
          </ac:grpSpMkLst>
        </pc:grpChg>
        <pc:grpChg chg="add mod">
          <ac:chgData name="Richard Pascoe" userId="cb3f1885-82ff-4b14-9369-aacd3abd5221" providerId="ADAL" clId="{011CD7B3-84D2-4DC5-8BA4-7564FE97BB13}" dt="2018-10-30T10:32:10.776" v="448" actId="1035"/>
          <ac:grpSpMkLst>
            <pc:docMk/>
            <pc:sldMk cId="3125679673" sldId="468"/>
            <ac:grpSpMk id="225" creationId="{10D9CE9D-9220-4B9E-A31F-A6CF92E88925}"/>
          </ac:grpSpMkLst>
        </pc:grpChg>
        <pc:grpChg chg="mod">
          <ac:chgData name="Richard Pascoe" userId="cb3f1885-82ff-4b14-9369-aacd3abd5221" providerId="ADAL" clId="{011CD7B3-84D2-4DC5-8BA4-7564FE97BB13}" dt="2018-10-30T10:29:58.104" v="407" actId="571"/>
          <ac:grpSpMkLst>
            <pc:docMk/>
            <pc:sldMk cId="3125679673" sldId="468"/>
            <ac:grpSpMk id="226" creationId="{398F4E03-A18E-4BD3-9FC5-CCE255199644}"/>
          </ac:grpSpMkLst>
        </pc:grpChg>
        <pc:grpChg chg="mod">
          <ac:chgData name="Richard Pascoe" userId="cb3f1885-82ff-4b14-9369-aacd3abd5221" providerId="ADAL" clId="{011CD7B3-84D2-4DC5-8BA4-7564FE97BB13}" dt="2018-10-30T10:29:58.104" v="407" actId="571"/>
          <ac:grpSpMkLst>
            <pc:docMk/>
            <pc:sldMk cId="3125679673" sldId="468"/>
            <ac:grpSpMk id="227" creationId="{C2D4180E-B75D-4275-B6D0-C22311126D5A}"/>
          </ac:grpSpMkLst>
        </pc:grpChg>
        <pc:grpChg chg="mod">
          <ac:chgData name="Richard Pascoe" userId="cb3f1885-82ff-4b14-9369-aacd3abd5221" providerId="ADAL" clId="{011CD7B3-84D2-4DC5-8BA4-7564FE97BB13}" dt="2018-10-30T10:29:58.104" v="407" actId="571"/>
          <ac:grpSpMkLst>
            <pc:docMk/>
            <pc:sldMk cId="3125679673" sldId="468"/>
            <ac:grpSpMk id="228" creationId="{FE11761C-64B1-40A4-A7F8-CB056721EFBA}"/>
          </ac:grpSpMkLst>
        </pc:grpChg>
        <pc:grpChg chg="mod">
          <ac:chgData name="Richard Pascoe" userId="cb3f1885-82ff-4b14-9369-aacd3abd5221" providerId="ADAL" clId="{011CD7B3-84D2-4DC5-8BA4-7564FE97BB13}" dt="2018-10-30T10:29:58.104" v="407" actId="571"/>
          <ac:grpSpMkLst>
            <pc:docMk/>
            <pc:sldMk cId="3125679673" sldId="468"/>
            <ac:grpSpMk id="229" creationId="{97146375-A280-4B76-B89A-6B1A8F776240}"/>
          </ac:grpSpMkLst>
        </pc:grpChg>
        <pc:grpChg chg="mod">
          <ac:chgData name="Richard Pascoe" userId="cb3f1885-82ff-4b14-9369-aacd3abd5221" providerId="ADAL" clId="{011CD7B3-84D2-4DC5-8BA4-7564FE97BB13}" dt="2018-10-30T10:29:58.104" v="407" actId="571"/>
          <ac:grpSpMkLst>
            <pc:docMk/>
            <pc:sldMk cId="3125679673" sldId="468"/>
            <ac:grpSpMk id="230" creationId="{4C22ACA0-AD71-4861-AD27-7BA0FCDEDD7E}"/>
          </ac:grpSpMkLst>
        </pc:grpChg>
        <pc:grpChg chg="mod">
          <ac:chgData name="Richard Pascoe" userId="cb3f1885-82ff-4b14-9369-aacd3abd5221" providerId="ADAL" clId="{011CD7B3-84D2-4DC5-8BA4-7564FE97BB13}" dt="2018-10-30T10:29:58.104" v="407" actId="571"/>
          <ac:grpSpMkLst>
            <pc:docMk/>
            <pc:sldMk cId="3125679673" sldId="468"/>
            <ac:grpSpMk id="232" creationId="{09A9AD04-AB8E-4BCA-BC5E-B5C055E0AAC0}"/>
          </ac:grpSpMkLst>
        </pc:grpChg>
        <pc:grpChg chg="mod">
          <ac:chgData name="Richard Pascoe" userId="cb3f1885-82ff-4b14-9369-aacd3abd5221" providerId="ADAL" clId="{011CD7B3-84D2-4DC5-8BA4-7564FE97BB13}" dt="2018-10-30T10:29:58.104" v="407" actId="571"/>
          <ac:grpSpMkLst>
            <pc:docMk/>
            <pc:sldMk cId="3125679673" sldId="468"/>
            <ac:grpSpMk id="233" creationId="{AC4198EA-2159-4A58-B500-7DAD9688D7C7}"/>
          </ac:grpSpMkLst>
        </pc:grpChg>
        <pc:grpChg chg="mod">
          <ac:chgData name="Richard Pascoe" userId="cb3f1885-82ff-4b14-9369-aacd3abd5221" providerId="ADAL" clId="{011CD7B3-84D2-4DC5-8BA4-7564FE97BB13}" dt="2018-10-30T10:29:58.104" v="407" actId="571"/>
          <ac:grpSpMkLst>
            <pc:docMk/>
            <pc:sldMk cId="3125679673" sldId="468"/>
            <ac:grpSpMk id="243" creationId="{4A20C869-4C00-41F2-A70C-E9F1B10A121A}"/>
          </ac:grpSpMkLst>
        </pc:grpChg>
        <pc:grpChg chg="mod">
          <ac:chgData name="Richard Pascoe" userId="cb3f1885-82ff-4b14-9369-aacd3abd5221" providerId="ADAL" clId="{011CD7B3-84D2-4DC5-8BA4-7564FE97BB13}" dt="2018-10-30T10:29:58.104" v="407" actId="571"/>
          <ac:grpSpMkLst>
            <pc:docMk/>
            <pc:sldMk cId="3125679673" sldId="468"/>
            <ac:grpSpMk id="244" creationId="{84196B07-C49A-453B-B78A-F76DB3C59E01}"/>
          </ac:grpSpMkLst>
        </pc:grpChg>
        <pc:grpChg chg="mod">
          <ac:chgData name="Richard Pascoe" userId="cb3f1885-82ff-4b14-9369-aacd3abd5221" providerId="ADAL" clId="{011CD7B3-84D2-4DC5-8BA4-7564FE97BB13}" dt="2018-10-30T10:29:58.104" v="407" actId="571"/>
          <ac:grpSpMkLst>
            <pc:docMk/>
            <pc:sldMk cId="3125679673" sldId="468"/>
            <ac:grpSpMk id="254" creationId="{BD280046-7A6C-45A7-8D27-1941D248A5B7}"/>
          </ac:grpSpMkLst>
        </pc:grpChg>
        <pc:grpChg chg="mod">
          <ac:chgData name="Richard Pascoe" userId="cb3f1885-82ff-4b14-9369-aacd3abd5221" providerId="ADAL" clId="{011CD7B3-84D2-4DC5-8BA4-7564FE97BB13}" dt="2018-10-30T10:29:58.104" v="407" actId="571"/>
          <ac:grpSpMkLst>
            <pc:docMk/>
            <pc:sldMk cId="3125679673" sldId="468"/>
            <ac:grpSpMk id="255" creationId="{A032CBD0-213D-47D7-AD32-11A0F92ED55D}"/>
          </ac:grpSpMkLst>
        </pc:grpChg>
        <pc:grpChg chg="mod">
          <ac:chgData name="Richard Pascoe" userId="cb3f1885-82ff-4b14-9369-aacd3abd5221" providerId="ADAL" clId="{011CD7B3-84D2-4DC5-8BA4-7564FE97BB13}" dt="2018-10-30T10:29:58.104" v="407" actId="571"/>
          <ac:grpSpMkLst>
            <pc:docMk/>
            <pc:sldMk cId="3125679673" sldId="468"/>
            <ac:grpSpMk id="265" creationId="{B6F5E1A9-0727-4F7E-8BC4-6E8FEC0D49C4}"/>
          </ac:grpSpMkLst>
        </pc:grpChg>
        <pc:grpChg chg="mod">
          <ac:chgData name="Richard Pascoe" userId="cb3f1885-82ff-4b14-9369-aacd3abd5221" providerId="ADAL" clId="{011CD7B3-84D2-4DC5-8BA4-7564FE97BB13}" dt="2018-10-30T10:29:58.104" v="407" actId="571"/>
          <ac:grpSpMkLst>
            <pc:docMk/>
            <pc:sldMk cId="3125679673" sldId="468"/>
            <ac:grpSpMk id="266" creationId="{85AEE8C6-F5FB-4F55-8900-D4EAB683361D}"/>
          </ac:grpSpMkLst>
        </pc:grpChg>
        <pc:grpChg chg="mod">
          <ac:chgData name="Richard Pascoe" userId="cb3f1885-82ff-4b14-9369-aacd3abd5221" providerId="ADAL" clId="{011CD7B3-84D2-4DC5-8BA4-7564FE97BB13}" dt="2018-10-30T10:29:58.104" v="407" actId="571"/>
          <ac:grpSpMkLst>
            <pc:docMk/>
            <pc:sldMk cId="3125679673" sldId="468"/>
            <ac:grpSpMk id="276" creationId="{85DC70FB-BAAE-4F5A-BBF9-23C99CE7646C}"/>
          </ac:grpSpMkLst>
        </pc:grpChg>
        <pc:grpChg chg="mod">
          <ac:chgData name="Richard Pascoe" userId="cb3f1885-82ff-4b14-9369-aacd3abd5221" providerId="ADAL" clId="{011CD7B3-84D2-4DC5-8BA4-7564FE97BB13}" dt="2018-10-30T10:29:58.104" v="407" actId="571"/>
          <ac:grpSpMkLst>
            <pc:docMk/>
            <pc:sldMk cId="3125679673" sldId="468"/>
            <ac:grpSpMk id="277" creationId="{EBB1B261-CD89-4714-B8FD-32764D1344C4}"/>
          </ac:grpSpMkLst>
        </pc:grpChg>
        <pc:grpChg chg="add mod">
          <ac:chgData name="Richard Pascoe" userId="cb3f1885-82ff-4b14-9369-aacd3abd5221" providerId="ADAL" clId="{011CD7B3-84D2-4DC5-8BA4-7564FE97BB13}" dt="2018-10-30T10:33:15.744" v="466" actId="1076"/>
          <ac:grpSpMkLst>
            <pc:docMk/>
            <pc:sldMk cId="3125679673" sldId="468"/>
            <ac:grpSpMk id="287" creationId="{634F74A3-1FAC-4A8F-A653-3F87CC1E8157}"/>
          </ac:grpSpMkLst>
        </pc:grpChg>
        <pc:grpChg chg="mod">
          <ac:chgData name="Richard Pascoe" userId="cb3f1885-82ff-4b14-9369-aacd3abd5221" providerId="ADAL" clId="{011CD7B3-84D2-4DC5-8BA4-7564FE97BB13}" dt="2018-10-30T10:30:34.080" v="421" actId="571"/>
          <ac:grpSpMkLst>
            <pc:docMk/>
            <pc:sldMk cId="3125679673" sldId="468"/>
            <ac:grpSpMk id="288" creationId="{78BB0283-1CFF-45D8-A354-2584C631A1F6}"/>
          </ac:grpSpMkLst>
        </pc:grpChg>
        <pc:grpChg chg="mod">
          <ac:chgData name="Richard Pascoe" userId="cb3f1885-82ff-4b14-9369-aacd3abd5221" providerId="ADAL" clId="{011CD7B3-84D2-4DC5-8BA4-7564FE97BB13}" dt="2018-10-30T10:30:34.080" v="421" actId="571"/>
          <ac:grpSpMkLst>
            <pc:docMk/>
            <pc:sldMk cId="3125679673" sldId="468"/>
            <ac:grpSpMk id="289" creationId="{C9CF7992-F8C2-4CEF-BD0C-7EE6B66FAB26}"/>
          </ac:grpSpMkLst>
        </pc:grpChg>
        <pc:grpChg chg="mod">
          <ac:chgData name="Richard Pascoe" userId="cb3f1885-82ff-4b14-9369-aacd3abd5221" providerId="ADAL" clId="{011CD7B3-84D2-4DC5-8BA4-7564FE97BB13}" dt="2018-10-30T10:30:34.080" v="421" actId="571"/>
          <ac:grpSpMkLst>
            <pc:docMk/>
            <pc:sldMk cId="3125679673" sldId="468"/>
            <ac:grpSpMk id="290" creationId="{FB920267-FABD-45E6-AF69-F5AAACCE7A84}"/>
          </ac:grpSpMkLst>
        </pc:grpChg>
        <pc:grpChg chg="mod">
          <ac:chgData name="Richard Pascoe" userId="cb3f1885-82ff-4b14-9369-aacd3abd5221" providerId="ADAL" clId="{011CD7B3-84D2-4DC5-8BA4-7564FE97BB13}" dt="2018-10-30T10:30:34.080" v="421" actId="571"/>
          <ac:grpSpMkLst>
            <pc:docMk/>
            <pc:sldMk cId="3125679673" sldId="468"/>
            <ac:grpSpMk id="291" creationId="{2E4BCE11-4B58-41BF-90E1-5A1AAFAC31EB}"/>
          </ac:grpSpMkLst>
        </pc:grpChg>
        <pc:grpChg chg="mod">
          <ac:chgData name="Richard Pascoe" userId="cb3f1885-82ff-4b14-9369-aacd3abd5221" providerId="ADAL" clId="{011CD7B3-84D2-4DC5-8BA4-7564FE97BB13}" dt="2018-10-30T10:30:34.080" v="421" actId="571"/>
          <ac:grpSpMkLst>
            <pc:docMk/>
            <pc:sldMk cId="3125679673" sldId="468"/>
            <ac:grpSpMk id="292" creationId="{BA480770-7ADF-444D-8E91-10FE047261B0}"/>
          </ac:grpSpMkLst>
        </pc:grpChg>
        <pc:grpChg chg="mod">
          <ac:chgData name="Richard Pascoe" userId="cb3f1885-82ff-4b14-9369-aacd3abd5221" providerId="ADAL" clId="{011CD7B3-84D2-4DC5-8BA4-7564FE97BB13}" dt="2018-10-30T10:30:34.080" v="421" actId="571"/>
          <ac:grpSpMkLst>
            <pc:docMk/>
            <pc:sldMk cId="3125679673" sldId="468"/>
            <ac:grpSpMk id="294" creationId="{5801D545-9EAF-4E2B-B190-D5F99469EB62}"/>
          </ac:grpSpMkLst>
        </pc:grpChg>
        <pc:grpChg chg="mod">
          <ac:chgData name="Richard Pascoe" userId="cb3f1885-82ff-4b14-9369-aacd3abd5221" providerId="ADAL" clId="{011CD7B3-84D2-4DC5-8BA4-7564FE97BB13}" dt="2018-10-30T10:30:34.080" v="421" actId="571"/>
          <ac:grpSpMkLst>
            <pc:docMk/>
            <pc:sldMk cId="3125679673" sldId="468"/>
            <ac:grpSpMk id="295" creationId="{12A6273E-E861-40CB-B79A-64386F0EC6B3}"/>
          </ac:grpSpMkLst>
        </pc:grpChg>
        <pc:grpChg chg="mod">
          <ac:chgData name="Richard Pascoe" userId="cb3f1885-82ff-4b14-9369-aacd3abd5221" providerId="ADAL" clId="{011CD7B3-84D2-4DC5-8BA4-7564FE97BB13}" dt="2018-10-30T10:30:34.080" v="421" actId="571"/>
          <ac:grpSpMkLst>
            <pc:docMk/>
            <pc:sldMk cId="3125679673" sldId="468"/>
            <ac:grpSpMk id="305" creationId="{671B0EE3-8449-4488-ABCA-58412538524C}"/>
          </ac:grpSpMkLst>
        </pc:grpChg>
        <pc:grpChg chg="mod">
          <ac:chgData name="Richard Pascoe" userId="cb3f1885-82ff-4b14-9369-aacd3abd5221" providerId="ADAL" clId="{011CD7B3-84D2-4DC5-8BA4-7564FE97BB13}" dt="2018-10-30T10:30:34.080" v="421" actId="571"/>
          <ac:grpSpMkLst>
            <pc:docMk/>
            <pc:sldMk cId="3125679673" sldId="468"/>
            <ac:grpSpMk id="306" creationId="{3F3A3F70-19E6-4B35-8FFC-C6219FDACDE6}"/>
          </ac:grpSpMkLst>
        </pc:grpChg>
        <pc:grpChg chg="mod">
          <ac:chgData name="Richard Pascoe" userId="cb3f1885-82ff-4b14-9369-aacd3abd5221" providerId="ADAL" clId="{011CD7B3-84D2-4DC5-8BA4-7564FE97BB13}" dt="2018-10-30T10:30:34.080" v="421" actId="571"/>
          <ac:grpSpMkLst>
            <pc:docMk/>
            <pc:sldMk cId="3125679673" sldId="468"/>
            <ac:grpSpMk id="316" creationId="{7143467E-862D-4A86-A00A-308382656AC3}"/>
          </ac:grpSpMkLst>
        </pc:grpChg>
        <pc:grpChg chg="mod">
          <ac:chgData name="Richard Pascoe" userId="cb3f1885-82ff-4b14-9369-aacd3abd5221" providerId="ADAL" clId="{011CD7B3-84D2-4DC5-8BA4-7564FE97BB13}" dt="2018-10-30T10:30:34.080" v="421" actId="571"/>
          <ac:grpSpMkLst>
            <pc:docMk/>
            <pc:sldMk cId="3125679673" sldId="468"/>
            <ac:grpSpMk id="317" creationId="{94DA486B-8140-4AED-8D59-79623C9F51B0}"/>
          </ac:grpSpMkLst>
        </pc:grpChg>
        <pc:grpChg chg="mod">
          <ac:chgData name="Richard Pascoe" userId="cb3f1885-82ff-4b14-9369-aacd3abd5221" providerId="ADAL" clId="{011CD7B3-84D2-4DC5-8BA4-7564FE97BB13}" dt="2018-10-30T10:30:34.080" v="421" actId="571"/>
          <ac:grpSpMkLst>
            <pc:docMk/>
            <pc:sldMk cId="3125679673" sldId="468"/>
            <ac:grpSpMk id="327" creationId="{9A5EEB68-A333-4E79-B169-471D3E3A59DA}"/>
          </ac:grpSpMkLst>
        </pc:grpChg>
        <pc:grpChg chg="mod">
          <ac:chgData name="Richard Pascoe" userId="cb3f1885-82ff-4b14-9369-aacd3abd5221" providerId="ADAL" clId="{011CD7B3-84D2-4DC5-8BA4-7564FE97BB13}" dt="2018-10-30T10:30:34.080" v="421" actId="571"/>
          <ac:grpSpMkLst>
            <pc:docMk/>
            <pc:sldMk cId="3125679673" sldId="468"/>
            <ac:grpSpMk id="328" creationId="{34B29ABB-54AC-4C5E-89BF-71B159283C05}"/>
          </ac:grpSpMkLst>
        </pc:grpChg>
        <pc:grpChg chg="mod">
          <ac:chgData name="Richard Pascoe" userId="cb3f1885-82ff-4b14-9369-aacd3abd5221" providerId="ADAL" clId="{011CD7B3-84D2-4DC5-8BA4-7564FE97BB13}" dt="2018-10-30T10:30:34.080" v="421" actId="571"/>
          <ac:grpSpMkLst>
            <pc:docMk/>
            <pc:sldMk cId="3125679673" sldId="468"/>
            <ac:grpSpMk id="338" creationId="{404DDE98-D3F5-4639-9B7A-08FD8F344F92}"/>
          </ac:grpSpMkLst>
        </pc:grpChg>
        <pc:grpChg chg="mod">
          <ac:chgData name="Richard Pascoe" userId="cb3f1885-82ff-4b14-9369-aacd3abd5221" providerId="ADAL" clId="{011CD7B3-84D2-4DC5-8BA4-7564FE97BB13}" dt="2018-10-30T10:30:34.080" v="421" actId="571"/>
          <ac:grpSpMkLst>
            <pc:docMk/>
            <pc:sldMk cId="3125679673" sldId="468"/>
            <ac:grpSpMk id="339" creationId="{B8B2CBC2-0B69-4701-99BD-F957169072B1}"/>
          </ac:grpSpMkLst>
        </pc:grpChg>
        <pc:grpChg chg="add mod">
          <ac:chgData name="Richard Pascoe" userId="cb3f1885-82ff-4b14-9369-aacd3abd5221" providerId="ADAL" clId="{011CD7B3-84D2-4DC5-8BA4-7564FE97BB13}" dt="2018-10-30T10:31:42.861" v="437" actId="571"/>
          <ac:grpSpMkLst>
            <pc:docMk/>
            <pc:sldMk cId="3125679673" sldId="468"/>
            <ac:grpSpMk id="350" creationId="{CD9909AE-68F4-4953-A30A-A44EA4A356EF}"/>
          </ac:grpSpMkLst>
        </pc:grpChg>
        <pc:grpChg chg="mod">
          <ac:chgData name="Richard Pascoe" userId="cb3f1885-82ff-4b14-9369-aacd3abd5221" providerId="ADAL" clId="{011CD7B3-84D2-4DC5-8BA4-7564FE97BB13}" dt="2018-10-30T10:31:42.861" v="437" actId="571"/>
          <ac:grpSpMkLst>
            <pc:docMk/>
            <pc:sldMk cId="3125679673" sldId="468"/>
            <ac:grpSpMk id="351" creationId="{9A0E1806-61FA-4AC6-BF5B-AF4B438CA06C}"/>
          </ac:grpSpMkLst>
        </pc:grpChg>
        <pc:grpChg chg="mod">
          <ac:chgData name="Richard Pascoe" userId="cb3f1885-82ff-4b14-9369-aacd3abd5221" providerId="ADAL" clId="{011CD7B3-84D2-4DC5-8BA4-7564FE97BB13}" dt="2018-10-30T10:31:42.861" v="437" actId="571"/>
          <ac:grpSpMkLst>
            <pc:docMk/>
            <pc:sldMk cId="3125679673" sldId="468"/>
            <ac:grpSpMk id="352" creationId="{A9B091A3-67AE-49C2-BCDC-430DF50CC8F1}"/>
          </ac:grpSpMkLst>
        </pc:grpChg>
        <pc:grpChg chg="mod">
          <ac:chgData name="Richard Pascoe" userId="cb3f1885-82ff-4b14-9369-aacd3abd5221" providerId="ADAL" clId="{011CD7B3-84D2-4DC5-8BA4-7564FE97BB13}" dt="2018-10-30T10:31:42.861" v="437" actId="571"/>
          <ac:grpSpMkLst>
            <pc:docMk/>
            <pc:sldMk cId="3125679673" sldId="468"/>
            <ac:grpSpMk id="353" creationId="{DB9EDEEC-C460-4166-B356-305151D71EC4}"/>
          </ac:grpSpMkLst>
        </pc:grpChg>
        <pc:grpChg chg="mod">
          <ac:chgData name="Richard Pascoe" userId="cb3f1885-82ff-4b14-9369-aacd3abd5221" providerId="ADAL" clId="{011CD7B3-84D2-4DC5-8BA4-7564FE97BB13}" dt="2018-10-30T10:31:42.861" v="437" actId="571"/>
          <ac:grpSpMkLst>
            <pc:docMk/>
            <pc:sldMk cId="3125679673" sldId="468"/>
            <ac:grpSpMk id="354" creationId="{CBB67F33-D7A3-4138-BB38-57CE5DEACAE4}"/>
          </ac:grpSpMkLst>
        </pc:grpChg>
        <pc:grpChg chg="mod">
          <ac:chgData name="Richard Pascoe" userId="cb3f1885-82ff-4b14-9369-aacd3abd5221" providerId="ADAL" clId="{011CD7B3-84D2-4DC5-8BA4-7564FE97BB13}" dt="2018-10-30T10:31:42.861" v="437" actId="571"/>
          <ac:grpSpMkLst>
            <pc:docMk/>
            <pc:sldMk cId="3125679673" sldId="468"/>
            <ac:grpSpMk id="355" creationId="{9A236BC0-FEED-4EEC-80B7-E0FC6194AC86}"/>
          </ac:grpSpMkLst>
        </pc:grpChg>
        <pc:grpChg chg="mod">
          <ac:chgData name="Richard Pascoe" userId="cb3f1885-82ff-4b14-9369-aacd3abd5221" providerId="ADAL" clId="{011CD7B3-84D2-4DC5-8BA4-7564FE97BB13}" dt="2018-10-30T10:31:42.861" v="437" actId="571"/>
          <ac:grpSpMkLst>
            <pc:docMk/>
            <pc:sldMk cId="3125679673" sldId="468"/>
            <ac:grpSpMk id="357" creationId="{5A69E6C6-D203-471B-B34B-C702950D8F7C}"/>
          </ac:grpSpMkLst>
        </pc:grpChg>
        <pc:grpChg chg="mod">
          <ac:chgData name="Richard Pascoe" userId="cb3f1885-82ff-4b14-9369-aacd3abd5221" providerId="ADAL" clId="{011CD7B3-84D2-4DC5-8BA4-7564FE97BB13}" dt="2018-10-30T10:31:42.861" v="437" actId="571"/>
          <ac:grpSpMkLst>
            <pc:docMk/>
            <pc:sldMk cId="3125679673" sldId="468"/>
            <ac:grpSpMk id="358" creationId="{6DB441AF-C1DB-4DF2-9A7E-BDF245132D3F}"/>
          </ac:grpSpMkLst>
        </pc:grpChg>
        <pc:grpChg chg="mod">
          <ac:chgData name="Richard Pascoe" userId="cb3f1885-82ff-4b14-9369-aacd3abd5221" providerId="ADAL" clId="{011CD7B3-84D2-4DC5-8BA4-7564FE97BB13}" dt="2018-10-30T10:31:42.861" v="437" actId="571"/>
          <ac:grpSpMkLst>
            <pc:docMk/>
            <pc:sldMk cId="3125679673" sldId="468"/>
            <ac:grpSpMk id="368" creationId="{CCA18531-76DE-4328-B8F5-BA580306F619}"/>
          </ac:grpSpMkLst>
        </pc:grpChg>
        <pc:grpChg chg="mod">
          <ac:chgData name="Richard Pascoe" userId="cb3f1885-82ff-4b14-9369-aacd3abd5221" providerId="ADAL" clId="{011CD7B3-84D2-4DC5-8BA4-7564FE97BB13}" dt="2018-10-30T10:31:42.861" v="437" actId="571"/>
          <ac:grpSpMkLst>
            <pc:docMk/>
            <pc:sldMk cId="3125679673" sldId="468"/>
            <ac:grpSpMk id="369" creationId="{06FB9965-29E0-4E27-AD4F-38166C580785}"/>
          </ac:grpSpMkLst>
        </pc:grpChg>
        <pc:grpChg chg="mod">
          <ac:chgData name="Richard Pascoe" userId="cb3f1885-82ff-4b14-9369-aacd3abd5221" providerId="ADAL" clId="{011CD7B3-84D2-4DC5-8BA4-7564FE97BB13}" dt="2018-10-30T10:31:42.861" v="437" actId="571"/>
          <ac:grpSpMkLst>
            <pc:docMk/>
            <pc:sldMk cId="3125679673" sldId="468"/>
            <ac:grpSpMk id="379" creationId="{35343274-41E1-4F6E-B82E-CB3E8476FBD1}"/>
          </ac:grpSpMkLst>
        </pc:grpChg>
        <pc:grpChg chg="mod">
          <ac:chgData name="Richard Pascoe" userId="cb3f1885-82ff-4b14-9369-aacd3abd5221" providerId="ADAL" clId="{011CD7B3-84D2-4DC5-8BA4-7564FE97BB13}" dt="2018-10-30T10:31:42.861" v="437" actId="571"/>
          <ac:grpSpMkLst>
            <pc:docMk/>
            <pc:sldMk cId="3125679673" sldId="468"/>
            <ac:grpSpMk id="380" creationId="{D38BD74B-2A83-4C60-94E5-8D2364FD0139}"/>
          </ac:grpSpMkLst>
        </pc:grpChg>
        <pc:grpChg chg="mod">
          <ac:chgData name="Richard Pascoe" userId="cb3f1885-82ff-4b14-9369-aacd3abd5221" providerId="ADAL" clId="{011CD7B3-84D2-4DC5-8BA4-7564FE97BB13}" dt="2018-10-30T10:31:42.861" v="437" actId="571"/>
          <ac:grpSpMkLst>
            <pc:docMk/>
            <pc:sldMk cId="3125679673" sldId="468"/>
            <ac:grpSpMk id="390" creationId="{2741C217-6589-4648-A7A1-95C07E8A3CF3}"/>
          </ac:grpSpMkLst>
        </pc:grpChg>
        <pc:grpChg chg="mod">
          <ac:chgData name="Richard Pascoe" userId="cb3f1885-82ff-4b14-9369-aacd3abd5221" providerId="ADAL" clId="{011CD7B3-84D2-4DC5-8BA4-7564FE97BB13}" dt="2018-10-30T10:31:42.861" v="437" actId="571"/>
          <ac:grpSpMkLst>
            <pc:docMk/>
            <pc:sldMk cId="3125679673" sldId="468"/>
            <ac:grpSpMk id="391" creationId="{AEBE9614-734F-4872-B850-C390BDAC6A92}"/>
          </ac:grpSpMkLst>
        </pc:grpChg>
        <pc:grpChg chg="mod">
          <ac:chgData name="Richard Pascoe" userId="cb3f1885-82ff-4b14-9369-aacd3abd5221" providerId="ADAL" clId="{011CD7B3-84D2-4DC5-8BA4-7564FE97BB13}" dt="2018-10-30T10:31:42.861" v="437" actId="571"/>
          <ac:grpSpMkLst>
            <pc:docMk/>
            <pc:sldMk cId="3125679673" sldId="468"/>
            <ac:grpSpMk id="401" creationId="{D279EAE9-9133-4CDD-83C5-D0F0F3588633}"/>
          </ac:grpSpMkLst>
        </pc:grpChg>
        <pc:grpChg chg="mod">
          <ac:chgData name="Richard Pascoe" userId="cb3f1885-82ff-4b14-9369-aacd3abd5221" providerId="ADAL" clId="{011CD7B3-84D2-4DC5-8BA4-7564FE97BB13}" dt="2018-10-30T10:31:42.861" v="437" actId="571"/>
          <ac:grpSpMkLst>
            <pc:docMk/>
            <pc:sldMk cId="3125679673" sldId="468"/>
            <ac:grpSpMk id="402" creationId="{334C2F5C-8116-4008-8814-1EFCCD7EE21F}"/>
          </ac:grpSpMkLst>
        </pc:grpChg>
        <pc:grpChg chg="add del mod">
          <ac:chgData name="Richard Pascoe" userId="cb3f1885-82ff-4b14-9369-aacd3abd5221" providerId="ADAL" clId="{011CD7B3-84D2-4DC5-8BA4-7564FE97BB13}" dt="2018-10-30T10:31:49.281" v="439" actId="478"/>
          <ac:grpSpMkLst>
            <pc:docMk/>
            <pc:sldMk cId="3125679673" sldId="468"/>
            <ac:grpSpMk id="413" creationId="{747A41E2-C3E6-4EC1-9AE4-9490E814C277}"/>
          </ac:grpSpMkLst>
        </pc:grpChg>
        <pc:grpChg chg="mod">
          <ac:chgData name="Richard Pascoe" userId="cb3f1885-82ff-4b14-9369-aacd3abd5221" providerId="ADAL" clId="{011CD7B3-84D2-4DC5-8BA4-7564FE97BB13}" dt="2018-10-30T10:31:46.781" v="438" actId="571"/>
          <ac:grpSpMkLst>
            <pc:docMk/>
            <pc:sldMk cId="3125679673" sldId="468"/>
            <ac:grpSpMk id="414" creationId="{79EF1D34-C50E-4874-AB6B-EDAEA9B3846F}"/>
          </ac:grpSpMkLst>
        </pc:grpChg>
        <pc:grpChg chg="mod">
          <ac:chgData name="Richard Pascoe" userId="cb3f1885-82ff-4b14-9369-aacd3abd5221" providerId="ADAL" clId="{011CD7B3-84D2-4DC5-8BA4-7564FE97BB13}" dt="2018-10-30T10:31:46.781" v="438" actId="571"/>
          <ac:grpSpMkLst>
            <pc:docMk/>
            <pc:sldMk cId="3125679673" sldId="468"/>
            <ac:grpSpMk id="415" creationId="{549DA9F8-0A54-4301-BFA2-ACB20913BC8B}"/>
          </ac:grpSpMkLst>
        </pc:grpChg>
        <pc:grpChg chg="mod">
          <ac:chgData name="Richard Pascoe" userId="cb3f1885-82ff-4b14-9369-aacd3abd5221" providerId="ADAL" clId="{011CD7B3-84D2-4DC5-8BA4-7564FE97BB13}" dt="2018-10-30T10:31:46.781" v="438" actId="571"/>
          <ac:grpSpMkLst>
            <pc:docMk/>
            <pc:sldMk cId="3125679673" sldId="468"/>
            <ac:grpSpMk id="416" creationId="{42DA904E-B740-4ABA-8F80-78D4461ADE86}"/>
          </ac:grpSpMkLst>
        </pc:grpChg>
        <pc:grpChg chg="mod">
          <ac:chgData name="Richard Pascoe" userId="cb3f1885-82ff-4b14-9369-aacd3abd5221" providerId="ADAL" clId="{011CD7B3-84D2-4DC5-8BA4-7564FE97BB13}" dt="2018-10-30T10:31:46.781" v="438" actId="571"/>
          <ac:grpSpMkLst>
            <pc:docMk/>
            <pc:sldMk cId="3125679673" sldId="468"/>
            <ac:grpSpMk id="417" creationId="{E2D8B903-2D47-4D67-A101-F411680F1F23}"/>
          </ac:grpSpMkLst>
        </pc:grpChg>
        <pc:grpChg chg="mod">
          <ac:chgData name="Richard Pascoe" userId="cb3f1885-82ff-4b14-9369-aacd3abd5221" providerId="ADAL" clId="{011CD7B3-84D2-4DC5-8BA4-7564FE97BB13}" dt="2018-10-30T10:31:46.781" v="438" actId="571"/>
          <ac:grpSpMkLst>
            <pc:docMk/>
            <pc:sldMk cId="3125679673" sldId="468"/>
            <ac:grpSpMk id="418" creationId="{2DA98E59-3860-4298-8B1E-C80E033D2B3C}"/>
          </ac:grpSpMkLst>
        </pc:grpChg>
        <pc:grpChg chg="mod">
          <ac:chgData name="Richard Pascoe" userId="cb3f1885-82ff-4b14-9369-aacd3abd5221" providerId="ADAL" clId="{011CD7B3-84D2-4DC5-8BA4-7564FE97BB13}" dt="2018-10-30T10:31:46.781" v="438" actId="571"/>
          <ac:grpSpMkLst>
            <pc:docMk/>
            <pc:sldMk cId="3125679673" sldId="468"/>
            <ac:grpSpMk id="420" creationId="{351A8F86-B067-4C3C-B888-1F0DC11D6341}"/>
          </ac:grpSpMkLst>
        </pc:grpChg>
        <pc:grpChg chg="mod">
          <ac:chgData name="Richard Pascoe" userId="cb3f1885-82ff-4b14-9369-aacd3abd5221" providerId="ADAL" clId="{011CD7B3-84D2-4DC5-8BA4-7564FE97BB13}" dt="2018-10-30T10:31:46.781" v="438" actId="571"/>
          <ac:grpSpMkLst>
            <pc:docMk/>
            <pc:sldMk cId="3125679673" sldId="468"/>
            <ac:grpSpMk id="421" creationId="{154223F8-C52B-4FCB-89DC-6724747850A3}"/>
          </ac:grpSpMkLst>
        </pc:grpChg>
        <pc:grpChg chg="mod">
          <ac:chgData name="Richard Pascoe" userId="cb3f1885-82ff-4b14-9369-aacd3abd5221" providerId="ADAL" clId="{011CD7B3-84D2-4DC5-8BA4-7564FE97BB13}" dt="2018-10-30T10:31:46.781" v="438" actId="571"/>
          <ac:grpSpMkLst>
            <pc:docMk/>
            <pc:sldMk cId="3125679673" sldId="468"/>
            <ac:grpSpMk id="431" creationId="{07B23C1C-81DD-43FB-83D6-3C3329BC0D73}"/>
          </ac:grpSpMkLst>
        </pc:grpChg>
        <pc:grpChg chg="mod">
          <ac:chgData name="Richard Pascoe" userId="cb3f1885-82ff-4b14-9369-aacd3abd5221" providerId="ADAL" clId="{011CD7B3-84D2-4DC5-8BA4-7564FE97BB13}" dt="2018-10-30T10:31:46.781" v="438" actId="571"/>
          <ac:grpSpMkLst>
            <pc:docMk/>
            <pc:sldMk cId="3125679673" sldId="468"/>
            <ac:grpSpMk id="432" creationId="{D720F113-47D4-4511-B845-30BA5C7689B1}"/>
          </ac:grpSpMkLst>
        </pc:grpChg>
        <pc:grpChg chg="mod">
          <ac:chgData name="Richard Pascoe" userId="cb3f1885-82ff-4b14-9369-aacd3abd5221" providerId="ADAL" clId="{011CD7B3-84D2-4DC5-8BA4-7564FE97BB13}" dt="2018-10-30T10:31:46.781" v="438" actId="571"/>
          <ac:grpSpMkLst>
            <pc:docMk/>
            <pc:sldMk cId="3125679673" sldId="468"/>
            <ac:grpSpMk id="442" creationId="{544C835D-9B2F-4105-ACE7-CAF919F6AFAC}"/>
          </ac:grpSpMkLst>
        </pc:grpChg>
        <pc:grpChg chg="mod">
          <ac:chgData name="Richard Pascoe" userId="cb3f1885-82ff-4b14-9369-aacd3abd5221" providerId="ADAL" clId="{011CD7B3-84D2-4DC5-8BA4-7564FE97BB13}" dt="2018-10-30T10:31:46.781" v="438" actId="571"/>
          <ac:grpSpMkLst>
            <pc:docMk/>
            <pc:sldMk cId="3125679673" sldId="468"/>
            <ac:grpSpMk id="443" creationId="{1CDD0BFE-B8AB-48A7-BBAB-3E1EB11398EB}"/>
          </ac:grpSpMkLst>
        </pc:grpChg>
        <pc:grpChg chg="mod">
          <ac:chgData name="Richard Pascoe" userId="cb3f1885-82ff-4b14-9369-aacd3abd5221" providerId="ADAL" clId="{011CD7B3-84D2-4DC5-8BA4-7564FE97BB13}" dt="2018-10-30T10:31:46.781" v="438" actId="571"/>
          <ac:grpSpMkLst>
            <pc:docMk/>
            <pc:sldMk cId="3125679673" sldId="468"/>
            <ac:grpSpMk id="453" creationId="{009BF267-30D6-4049-8A7E-47FAA53DE0F4}"/>
          </ac:grpSpMkLst>
        </pc:grpChg>
        <pc:grpChg chg="mod">
          <ac:chgData name="Richard Pascoe" userId="cb3f1885-82ff-4b14-9369-aacd3abd5221" providerId="ADAL" clId="{011CD7B3-84D2-4DC5-8BA4-7564FE97BB13}" dt="2018-10-30T10:31:46.781" v="438" actId="571"/>
          <ac:grpSpMkLst>
            <pc:docMk/>
            <pc:sldMk cId="3125679673" sldId="468"/>
            <ac:grpSpMk id="454" creationId="{20EE002C-0CCC-4740-89DF-BDD63B122C5D}"/>
          </ac:grpSpMkLst>
        </pc:grpChg>
        <pc:grpChg chg="mod">
          <ac:chgData name="Richard Pascoe" userId="cb3f1885-82ff-4b14-9369-aacd3abd5221" providerId="ADAL" clId="{011CD7B3-84D2-4DC5-8BA4-7564FE97BB13}" dt="2018-10-30T10:31:46.781" v="438" actId="571"/>
          <ac:grpSpMkLst>
            <pc:docMk/>
            <pc:sldMk cId="3125679673" sldId="468"/>
            <ac:grpSpMk id="464" creationId="{ED1F57D4-F0A5-442A-A89B-C063BED6A5C5}"/>
          </ac:grpSpMkLst>
        </pc:grpChg>
        <pc:grpChg chg="mod">
          <ac:chgData name="Richard Pascoe" userId="cb3f1885-82ff-4b14-9369-aacd3abd5221" providerId="ADAL" clId="{011CD7B3-84D2-4DC5-8BA4-7564FE97BB13}" dt="2018-10-30T10:31:46.781" v="438" actId="571"/>
          <ac:grpSpMkLst>
            <pc:docMk/>
            <pc:sldMk cId="3125679673" sldId="468"/>
            <ac:grpSpMk id="465" creationId="{0886A952-FF71-4F4E-AC09-B1BA730476A3}"/>
          </ac:grpSpMkLst>
        </pc:grpChg>
        <pc:picChg chg="del">
          <ac:chgData name="Richard Pascoe" userId="cb3f1885-82ff-4b14-9369-aacd3abd5221" providerId="ADAL" clId="{011CD7B3-84D2-4DC5-8BA4-7564FE97BB13}" dt="2018-10-30T10:27:08.254" v="354" actId="478"/>
          <ac:picMkLst>
            <pc:docMk/>
            <pc:sldMk cId="3125679673" sldId="468"/>
            <ac:picMk id="88" creationId="{ADA2C56E-F9D6-45BA-8D26-8961C6887E64}"/>
          </ac:picMkLst>
        </pc:picChg>
      </pc:sldChg>
      <pc:sldChg chg="add del">
        <pc:chgData name="Richard Pascoe" userId="cb3f1885-82ff-4b14-9369-aacd3abd5221" providerId="ADAL" clId="{011CD7B3-84D2-4DC5-8BA4-7564FE97BB13}" dt="2018-10-30T11:19:19.365" v="1811" actId="2696"/>
        <pc:sldMkLst>
          <pc:docMk/>
          <pc:sldMk cId="2802124669" sldId="469"/>
        </pc:sldMkLst>
      </pc:sldChg>
      <pc:sldMasterChg chg="modSldLayout">
        <pc:chgData name="Richard Pascoe" userId="cb3f1885-82ff-4b14-9369-aacd3abd5221" providerId="ADAL" clId="{011CD7B3-84D2-4DC5-8BA4-7564FE97BB13}" dt="2018-10-30T11:29:57.694" v="2203"/>
        <pc:sldMasterMkLst>
          <pc:docMk/>
          <pc:sldMasterMk cId="1171074734" sldId="2147484082"/>
        </pc:sldMasterMkLst>
        <pc:sldLayoutChg chg="delSp">
          <pc:chgData name="Richard Pascoe" userId="cb3f1885-82ff-4b14-9369-aacd3abd5221" providerId="ADAL" clId="{011CD7B3-84D2-4DC5-8BA4-7564FE97BB13}" dt="2018-10-30T11:28:43.207" v="2185" actId="478"/>
          <pc:sldLayoutMkLst>
            <pc:docMk/>
            <pc:sldMasterMk cId="1171074734" sldId="2147484082"/>
            <pc:sldLayoutMk cId="1893015182" sldId="2147484083"/>
          </pc:sldLayoutMkLst>
          <pc:picChg chg="del">
            <ac:chgData name="Richard Pascoe" userId="cb3f1885-82ff-4b14-9369-aacd3abd5221" providerId="ADAL" clId="{011CD7B3-84D2-4DC5-8BA4-7564FE97BB13}" dt="2018-10-30T11:28:43.207" v="2185" actId="478"/>
            <ac:picMkLst>
              <pc:docMk/>
              <pc:sldMasterMk cId="1171074734" sldId="2147484082"/>
              <pc:sldLayoutMk cId="1893015182" sldId="2147484083"/>
              <ac:picMk id="7" creationId="{00000000-0000-0000-0000-000000000000}"/>
            </ac:picMkLst>
          </pc:picChg>
        </pc:sldLayoutChg>
        <pc:sldLayoutChg chg="delSp">
          <pc:chgData name="Richard Pascoe" userId="cb3f1885-82ff-4b14-9369-aacd3abd5221" providerId="ADAL" clId="{011CD7B3-84D2-4DC5-8BA4-7564FE97BB13}" dt="2018-10-30T10:45:24.088" v="672" actId="478"/>
          <pc:sldLayoutMkLst>
            <pc:docMk/>
            <pc:sldMasterMk cId="1171074734" sldId="2147484082"/>
            <pc:sldLayoutMk cId="2371801992" sldId="2147484084"/>
          </pc:sldLayoutMkLst>
          <pc:picChg chg="del">
            <ac:chgData name="Richard Pascoe" userId="cb3f1885-82ff-4b14-9369-aacd3abd5221" providerId="ADAL" clId="{011CD7B3-84D2-4DC5-8BA4-7564FE97BB13}" dt="2018-10-30T10:45:24.088" v="672" actId="478"/>
            <ac:picMkLst>
              <pc:docMk/>
              <pc:sldMasterMk cId="1171074734" sldId="2147484082"/>
              <pc:sldLayoutMk cId="2371801992" sldId="2147484084"/>
              <ac:picMk id="5" creationId="{00000000-0000-0000-0000-000000000000}"/>
            </ac:picMkLst>
          </pc:picChg>
        </pc:sldLayoutChg>
        <pc:sldLayoutChg chg="delSp">
          <pc:chgData name="Richard Pascoe" userId="cb3f1885-82ff-4b14-9369-aacd3abd5221" providerId="ADAL" clId="{011CD7B3-84D2-4DC5-8BA4-7564FE97BB13}" dt="2018-10-30T11:29:33.960" v="2198" actId="478"/>
          <pc:sldLayoutMkLst>
            <pc:docMk/>
            <pc:sldMasterMk cId="1171074734" sldId="2147484082"/>
            <pc:sldLayoutMk cId="2806022315" sldId="2147484085"/>
          </pc:sldLayoutMkLst>
          <pc:picChg chg="del">
            <ac:chgData name="Richard Pascoe" userId="cb3f1885-82ff-4b14-9369-aacd3abd5221" providerId="ADAL" clId="{011CD7B3-84D2-4DC5-8BA4-7564FE97BB13}" dt="2018-10-30T11:29:33.960" v="2198" actId="478"/>
            <ac:picMkLst>
              <pc:docMk/>
              <pc:sldMasterMk cId="1171074734" sldId="2147484082"/>
              <pc:sldLayoutMk cId="2806022315" sldId="2147484085"/>
              <ac:picMk id="7" creationId="{00000000-0000-0000-0000-000000000000}"/>
            </ac:picMkLst>
          </pc:picChg>
        </pc:sldLayoutChg>
        <pc:sldLayoutChg chg="delSp">
          <pc:chgData name="Richard Pascoe" userId="cb3f1885-82ff-4b14-9369-aacd3abd5221" providerId="ADAL" clId="{011CD7B3-84D2-4DC5-8BA4-7564FE97BB13}" dt="2018-10-30T11:29:37.794" v="2199" actId="478"/>
          <pc:sldLayoutMkLst>
            <pc:docMk/>
            <pc:sldMasterMk cId="1171074734" sldId="2147484082"/>
            <pc:sldLayoutMk cId="2551634740" sldId="2147484086"/>
          </pc:sldLayoutMkLst>
          <pc:picChg chg="del">
            <ac:chgData name="Richard Pascoe" userId="cb3f1885-82ff-4b14-9369-aacd3abd5221" providerId="ADAL" clId="{011CD7B3-84D2-4DC5-8BA4-7564FE97BB13}" dt="2018-10-30T11:29:37.794" v="2199" actId="478"/>
            <ac:picMkLst>
              <pc:docMk/>
              <pc:sldMasterMk cId="1171074734" sldId="2147484082"/>
              <pc:sldLayoutMk cId="2551634740" sldId="2147484086"/>
              <ac:picMk id="11" creationId="{00000000-0000-0000-0000-000000000000}"/>
            </ac:picMkLst>
          </pc:picChg>
        </pc:sldLayoutChg>
        <pc:sldLayoutChg chg="delSp setBg">
          <pc:chgData name="Richard Pascoe" userId="cb3f1885-82ff-4b14-9369-aacd3abd5221" providerId="ADAL" clId="{011CD7B3-84D2-4DC5-8BA4-7564FE97BB13}" dt="2018-10-30T11:29:50.554" v="2201"/>
          <pc:sldLayoutMkLst>
            <pc:docMk/>
            <pc:sldMasterMk cId="1171074734" sldId="2147484082"/>
            <pc:sldLayoutMk cId="175036222" sldId="2147484090"/>
          </pc:sldLayoutMkLst>
          <pc:picChg chg="del">
            <ac:chgData name="Richard Pascoe" userId="cb3f1885-82ff-4b14-9369-aacd3abd5221" providerId="ADAL" clId="{011CD7B3-84D2-4DC5-8BA4-7564FE97BB13}" dt="2018-10-30T11:29:46.265" v="2200" actId="478"/>
            <ac:picMkLst>
              <pc:docMk/>
              <pc:sldMasterMk cId="1171074734" sldId="2147484082"/>
              <pc:sldLayoutMk cId="175036222" sldId="2147484090"/>
              <ac:picMk id="5" creationId="{00000000-0000-0000-0000-000000000000}"/>
            </ac:picMkLst>
          </pc:picChg>
        </pc:sldLayoutChg>
        <pc:sldLayoutChg chg="delSp setBg">
          <pc:chgData name="Richard Pascoe" userId="cb3f1885-82ff-4b14-9369-aacd3abd5221" providerId="ADAL" clId="{011CD7B3-84D2-4DC5-8BA4-7564FE97BB13}" dt="2018-10-30T11:29:57.694" v="2203"/>
          <pc:sldLayoutMkLst>
            <pc:docMk/>
            <pc:sldMasterMk cId="1171074734" sldId="2147484082"/>
            <pc:sldLayoutMk cId="3934283032" sldId="2147484091"/>
          </pc:sldLayoutMkLst>
          <pc:picChg chg="del">
            <ac:chgData name="Richard Pascoe" userId="cb3f1885-82ff-4b14-9369-aacd3abd5221" providerId="ADAL" clId="{011CD7B3-84D2-4DC5-8BA4-7564FE97BB13}" dt="2018-10-30T11:29:53.376" v="2202" actId="478"/>
            <ac:picMkLst>
              <pc:docMk/>
              <pc:sldMasterMk cId="1171074734" sldId="2147484082"/>
              <pc:sldLayoutMk cId="3934283032" sldId="2147484091"/>
              <ac:picMk id="4" creationId="{00000000-0000-0000-0000-000000000000}"/>
            </ac:picMkLst>
          </pc:picChg>
        </pc:sldLayoutChg>
        <pc:sldLayoutChg chg="addSp delSp setBg">
          <pc:chgData name="Richard Pascoe" userId="cb3f1885-82ff-4b14-9369-aacd3abd5221" providerId="ADAL" clId="{011CD7B3-84D2-4DC5-8BA4-7564FE97BB13}" dt="2018-10-30T11:29:07.202" v="2191"/>
          <pc:sldLayoutMkLst>
            <pc:docMk/>
            <pc:sldMasterMk cId="1171074734" sldId="2147484082"/>
            <pc:sldLayoutMk cId="94961808" sldId="2147484097"/>
          </pc:sldLayoutMkLst>
          <pc:picChg chg="add del">
            <ac:chgData name="Richard Pascoe" userId="cb3f1885-82ff-4b14-9369-aacd3abd5221" providerId="ADAL" clId="{011CD7B3-84D2-4DC5-8BA4-7564FE97BB13}" dt="2018-10-30T11:29:03.836" v="2190" actId="478"/>
            <ac:picMkLst>
              <pc:docMk/>
              <pc:sldMasterMk cId="1171074734" sldId="2147484082"/>
              <pc:sldLayoutMk cId="94961808" sldId="2147484097"/>
              <ac:picMk id="4" creationId="{00000000-0000-0000-0000-000000000000}"/>
            </ac:picMkLst>
          </pc:picChg>
        </pc:sldLayoutChg>
        <pc:sldLayoutChg chg="delSp setBg">
          <pc:chgData name="Richard Pascoe" userId="cb3f1885-82ff-4b14-9369-aacd3abd5221" providerId="ADAL" clId="{011CD7B3-84D2-4DC5-8BA4-7564FE97BB13}" dt="2018-10-30T11:29:14.210" v="2193" actId="478"/>
          <pc:sldLayoutMkLst>
            <pc:docMk/>
            <pc:sldMasterMk cId="1171074734" sldId="2147484082"/>
            <pc:sldLayoutMk cId="3328549152" sldId="2147484098"/>
          </pc:sldLayoutMkLst>
          <pc:picChg chg="del">
            <ac:chgData name="Richard Pascoe" userId="cb3f1885-82ff-4b14-9369-aacd3abd5221" providerId="ADAL" clId="{011CD7B3-84D2-4DC5-8BA4-7564FE97BB13}" dt="2018-10-30T11:29:14.210" v="2193" actId="478"/>
            <ac:picMkLst>
              <pc:docMk/>
              <pc:sldMasterMk cId="1171074734" sldId="2147484082"/>
              <pc:sldLayoutMk cId="3328549152" sldId="2147484098"/>
              <ac:picMk id="4" creationId="{00000000-0000-0000-0000-000000000000}"/>
            </ac:picMkLst>
          </pc:picChg>
        </pc:sldLayoutChg>
        <pc:sldLayoutChg chg="delSp setBg">
          <pc:chgData name="Richard Pascoe" userId="cb3f1885-82ff-4b14-9369-aacd3abd5221" providerId="ADAL" clId="{011CD7B3-84D2-4DC5-8BA4-7564FE97BB13}" dt="2018-10-30T11:29:22.155" v="2195"/>
          <pc:sldLayoutMkLst>
            <pc:docMk/>
            <pc:sldMasterMk cId="1171074734" sldId="2147484082"/>
            <pc:sldLayoutMk cId="2854086332" sldId="2147484099"/>
          </pc:sldLayoutMkLst>
          <pc:picChg chg="del">
            <ac:chgData name="Richard Pascoe" userId="cb3f1885-82ff-4b14-9369-aacd3abd5221" providerId="ADAL" clId="{011CD7B3-84D2-4DC5-8BA4-7564FE97BB13}" dt="2018-10-30T11:29:18.034" v="2194" actId="478"/>
            <ac:picMkLst>
              <pc:docMk/>
              <pc:sldMasterMk cId="1171074734" sldId="2147484082"/>
              <pc:sldLayoutMk cId="2854086332" sldId="2147484099"/>
              <ac:picMk id="4" creationId="{00000000-0000-0000-0000-000000000000}"/>
            </ac:picMkLst>
          </pc:picChg>
        </pc:sldLayoutChg>
        <pc:sldLayoutChg chg="delSp setBg">
          <pc:chgData name="Richard Pascoe" userId="cb3f1885-82ff-4b14-9369-aacd3abd5221" providerId="ADAL" clId="{011CD7B3-84D2-4DC5-8BA4-7564FE97BB13}" dt="2018-10-30T11:29:30.616" v="2197"/>
          <pc:sldLayoutMkLst>
            <pc:docMk/>
            <pc:sldMasterMk cId="1171074734" sldId="2147484082"/>
            <pc:sldLayoutMk cId="355364005" sldId="2147484100"/>
          </pc:sldLayoutMkLst>
          <pc:picChg chg="del">
            <ac:chgData name="Richard Pascoe" userId="cb3f1885-82ff-4b14-9369-aacd3abd5221" providerId="ADAL" clId="{011CD7B3-84D2-4DC5-8BA4-7564FE97BB13}" dt="2018-10-30T11:29:26.421" v="2196" actId="478"/>
            <ac:picMkLst>
              <pc:docMk/>
              <pc:sldMasterMk cId="1171074734" sldId="2147484082"/>
              <pc:sldLayoutMk cId="355364005" sldId="2147484100"/>
              <ac:picMk id="7" creationId="{00000000-0000-0000-0000-000000000000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7BD3FF-7A53-4C42-B937-E9C32A74E3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610F75-96FD-4F57-B464-CEE4F59883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45C22-82D4-419D-A93D-0DAF565FAF2F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0AD28-514C-49DF-9021-F92F8DDA76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2C500-2EA0-4692-A181-3798432B3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B554C-3CF6-47A5-858D-4B1C6F9C0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704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30T11:16:27.190"/>
    </inkml:context>
    <inkml:brush xml:id="br0">
      <inkml:brushProperty name="width" value="0.21167" units="cm"/>
      <inkml:brushProperty name="height" value="0.21167" units="cm"/>
      <inkml:brushProperty name="color" value="#C4C4C4"/>
    </inkml:brush>
  </inkml:definitions>
  <inkml:trace contextRef="#ctx0" brushRef="#br0">0 14337 9984,'3'0'475,"0"1"1,0-1-1,0 1 1,0 0-1,0 0 1,0 0-1,0 1 1,0-1-1,-1 1 1,1-1-1,-1 1 1,1 0-1,-1 0 1,3 2-476,3 4 305,-1 0 0,0 0 1,4 4-306,-3-1 97,-5-6-85,0 0 0,1 0 0,0-1 0,-1 1 0,2-1 0,-1 0 0,1 0 0,-1-1 0,1 1 0,0-1 0,4 2-12,22 7 2,0-1 1,10 2-3,13 4 11,114 33 536,3-7-1,6-6-546,-59-12 116,66 13 8,210 17 304,-248-42 403,109-6-831,155-25 645,15 0-373,383 49-146,-485-12-124,196-14 94,-2-28 326,-296 7-193,-9-3-104,316-21 65,163 29-158,-449 9-27,490-31 27,0-42 139,325-23 251,-724 71-316,3-9 43,-2-15-149,339-62 437,80 23-219,-422 57-276,308-54 267,-345 32-2,39-23-207,110-56 185,-262 76-140,168-58-16,-26 8-16,562-203 153,-427 101 83,-264 116-178,73-28 19,13-6-116,17-24 26,-86 25 34,-6-9 1,77-74-35,-190 139 99,-4-5 1,-3-2 0,21-31-100,139-202 199,-176 219-126,-5 6 89,-3-3 0,-5-4-162,-31 49 63,-3-1 0,-1-1 0,-3-1 0,-2-1 1,2-14-64,-6 9 118,-3-1 1,-1 1 0,-2-41-119,-5 62 47,-2 1 1,-1-1-1,-2 1 0,-1-1 1,-2 1-1,-1 1 0,-2-5-46,-8-9 23,-2 0 1,-21-34-25,-56-82 40,75 126-55,-10-17 20,-63-98 3,-9 2-8,68 100 121,-3 1-1,-2 2 1,-2 2 0,-48-38-121,-100-57 366,-42-15-366,202 133 2,-70-44-2,-2 5 0,-3 4 0,-23-4 0,-365-125-122,493 183 121,-355-117-18,146 51-52,-256-74 53,87 28 25,310 91-18,-312-92 59,-547-112 22,208 37 20,348 66-69,3-22-100,-880-309 121,1017 377-87,-580-185 30,-9 24-10,-263-38 158,446 94-273,197 52 62,208 64 100,-314-81 84,411 114-118,-708-180 13,657 153 112,-120-58-113,-169-95 202,-31-13-240,390 177 5,-199-84-65,209 82 48,-90-58 50,-87-87 0,101 66 0,20 24 0,-69-49 0,-220-187-85,344 253 58,-126-105-205,148 116 69,-45-55 163,104 101-11,1-2-1,2-1 0,1-1 0,2 0 1,1-2-1,0-6 12,-12-35-32,3-2 1,-7-37 31,23 71-41,1-1-1,3 0 1,1-1 0,1-38 41,7 38-122,3 0 0,2-1 0,3-6 122,-7 54-2,8-61-166,4 0 0,2 1 0,4 1 0,19-43 168,-22 67-116,2-1 1,1 2 0,2 1-1,2 0 1,1 1 0,1 2 0,2 0-1,2 1 116,132-114-301,48-26 301,-175 143-3,38-31-41,3 4-1,3 2 1,31-13 44,-24 23-53,1 5 0,25-5 53,182-53-33,-289 93 33,306-84-307,25 8 307,318-44-50,-358 79 3,132 4 47,299 15-209,206 48-255,85 75 939,-420-9-386,-136-18-13,-304-50-53,503 74-67,164 62-100,-4 57 442,256 79-111,-688-183-171,31 28-16,-3 1 299,296 54-299,-54-65 143,-434-88-105,361 67 74,-141-1-89,-5 25-25,-299-88-31,242 75-34,2-17 66,9-26 609,185 6-608,466 0 560,432-56-43,-299-62 22,-534-26-228,-362 21-41,83-31-270,493-156 213,-583 144-578,57-34 365,-177 54-1084,-4-7 0,115-73 1084,-114 50-4698,66-59 4698,133-135-6549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30T11:16:29.968"/>
    </inkml:context>
    <inkml:brush xml:id="br0">
      <inkml:brushProperty name="width" value="0.21167" units="cm"/>
      <inkml:brushProperty name="height" value="0.21167" units="cm"/>
      <inkml:brushProperty name="color" value="#C4C4C4"/>
    </inkml:brush>
  </inkml:definitions>
  <inkml:trace contextRef="#ctx0" brushRef="#br0">0 14337 9984,'3'0'475,"0"1"1,0-1-1,0 1 1,0 0-1,0 0 1,-1 0-1,1 1 1,0-1-1,-1 1 1,1-1-1,-1 1 1,1 0-1,-1 0 1,2 2-476,4 4 305,-1 0 0,1 0 1,1 4-306,-1-1 97,-5-6-85,1 0 0,-1 0 0,1-1 0,0 1 0,0-1 0,0 0 0,0 0 0,1-1 0,-1 1 0,1-1 0,4 2-12,21 7 2,0-1 1,10 2-3,12 4 11,112 33 536,2-7-1,6-6-546,-58-12 116,65 13 8,204 17 304,-242-42 403,107-6-831,150-25 645,15 0-373,372 49-146,-471-12-124,189-14 94,0-28 326,-289 7-193,-7-3-104,305-21 65,160 29-158,-438 9-27,477-31 27,0-42 139,316-23 251,-704 71-316,3-9 43,-1-15-149,329-62 437,77 23-219,-409 57-276,297-54 267,-333 32-2,37-23-207,108-56 185,-255 76-140,162-58-16,-24 8-16,546-203 153,-416 101 83,-255 116-178,70-28 19,13-6-116,17-24 26,-84 25 34,-6-9 1,75-74-35,-185 139 99,-3-5 1,-4-2 0,21-31-100,135-202 199,-171 219-126,-4 6 89,-5-3 0,-3-4-162,-31 49 63,-2-1 0,-3-1 0,-1-1 0,-2-1 1,1-14-64,-5 9 118,-3-1 1,-2 1 0,0-41-119,-7 62 47,-1 1 1,-1-1-1,-2 1 0,-1-1 1,-1 1-1,-2 1 0,-2-5-46,-7-9 23,-2 0 1,-21-34-25,-55-82 40,74 126-55,-10-17 20,-62-98 3,-7 2-8,64 100 121,-1 1-1,-3 2 1,-1 2 0,-48-38-121,-97-57 366,-40-15-366,196 133 2,-68-44-2,-2 5 0,-3 4 0,-22-4 0,-355-125-122,478 183 121,-343-117-18,141 51-52,-248-74 53,83 28 25,303 91-18,-304-92 59,-532-112 22,203 37 20,337 66-69,5-22-100,-856-309 121,987 377-87,-562-185 30,-10 24-10,-255-38 158,433 94-273,192 52 62,202 64 100,-306-81 84,400 114-118,-687-180 13,637 153 112,-116-58-113,-164-95 202,-31-13-240,379 177 5,-192-84-65,202 82 48,-87-58 50,-85-87 0,98 66 0,20 24 0,-68-49 0,-212-187-85,332 253 58,-120-105-205,142 116 69,-44-55 163,102 101-11,1-2-1,1-1 0,2-1 0,2 0 1,1-2-1,-1-6 12,-11-35-32,3-2 1,-7-37 31,22 71-41,2-1-1,2 0 1,2-1 0,-1-38 41,9 38-122,1 0 0,3-1 0,3-6 122,-8 54-2,10-61-166,2 0 0,3 1 0,3 1 0,19-43 168,-22 67-116,3-1 1,1 2 0,1 1-1,2 0 1,1 1 0,2 2 0,1 0-1,2 1 116,129-114-301,46-26 301,-170 143-3,37-31-41,3 4-1,2 2 1,31-13 44,-24 23-53,2 5 0,24-5 53,177-53-33,-281 93 33,296-84-307,26 8 307,308-44-50,-347 79 3,128 4 47,289 15-209,202 48-255,81 75 939,-407-9-386,-132-18-13,-295-50-53,487 74-67,160 62-100,-3 57 442,248 79-111,-668-183-171,29 28-16,-1 1 299,287 54-299,-53-65 143,-422-88-105,351 67 74,-137-1-89,-5 25-25,-289-88-31,234 75-34,1-17 66,10-26 609,179 6-608,454 0 560,418-56-43,-290-62 22,-518-26-228,-352 21-41,80-31-270,479-156 213,-565 144-578,54-34 365,-172 54-1084,-3-7 0,112-73 1084,-112 50-4698,65-59 4698,129-135-6549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30T11:16:06.633"/>
    </inkml:context>
    <inkml:brush xml:id="br0">
      <inkml:brushProperty name="width" value="0.21167" units="cm"/>
      <inkml:brushProperty name="height" value="0.21167" units="cm"/>
      <inkml:brushProperty name="color" value="#FFFFFF"/>
    </inkml:brush>
  </inkml:definitions>
  <inkml:trace contextRef="#ctx0" brushRef="#br0">0 14337 9984,'3'0'475,"0"1"1,0-1-1,0 1 1,0 0-1,0 0 1,0 0-1,0 1 1,0-1-1,-1 1 1,1-1-1,-1 1 1,1 0-1,-1 0 1,3 2-476,3 4 305,-1 0 0,0 0 1,4 4-306,-3-1 97,-5-6-85,0 0 0,1 0 0,0-1 0,-1 1 0,2-1 0,-1 0 0,1 0 0,-1-1 0,1 1 0,0-1 0,4 2-12,22 7 2,0-1 1,10 2-3,13 4 11,114 33 536,3-7-1,6-6-546,-59-12 116,66 13 8,210 17 304,-248-42 403,109-6-831,155-25 645,15 0-373,383 49-146,-485-12-124,196-14 94,-2-28 326,-296 7-193,-9-3-104,316-21 65,163 29-158,-449 9-27,490-31 27,0-42 139,325-23 251,-724 71-316,3-9 43,-2-15-149,339-62 437,80 23-219,-422 57-276,308-54 267,-345 32-2,39-23-207,110-56 185,-262 76-140,168-58-16,-26 8-16,562-203 153,-427 101 83,-264 116-178,73-28 19,13-6-116,17-24 26,-86 25 34,-6-9 1,77-74-35,-190 139 99,-4-5 1,-3-2 0,21-31-100,139-202 199,-176 219-126,-5 6 89,-3-3 0,-5-4-162,-31 49 63,-3-1 0,-1-1 0,-3-1 0,-2-1 1,2-14-64,-6 9 118,-3-1 1,-1 1 0,-2-41-119,-5 62 47,-2 1 1,-1-1-1,-2 1 0,-1-1 1,-2 1-1,-1 1 0,-2-5-46,-8-9 23,-2 0 1,-21-34-25,-56-82 40,75 126-55,-10-17 20,-63-98 3,-9 2-8,68 100 121,-3 1-1,-2 2 1,-2 2 0,-48-38-121,-100-57 366,-42-15-366,202 133 2,-70-44-2,-2 5 0,-3 4 0,-23-4 0,-365-125-122,493 183 121,-355-117-18,146 51-52,-256-74 53,87 28 25,310 91-18,-312-92 59,-547-112 22,208 37 20,348 66-69,3-22-100,-880-309 121,1017 377-87,-580-185 30,-9 24-10,-263-38 158,446 94-273,197 52 62,208 64 100,-314-81 84,411 114-118,-708-180 13,657 153 112,-120-58-113,-169-95 202,-31-13-240,390 177 5,-199-84-65,209 82 48,-90-58 50,-87-87 0,101 66 0,20 24 0,-69-49 0,-220-187-85,344 253 58,-126-105-205,148 116 69,-45-55 163,104 101-11,1-2-1,2-1 0,1-1 0,2 0 1,1-2-1,0-6 12,-12-35-32,3-2 1,-7-37 31,23 71-41,1-1-1,3 0 1,1-1 0,1-38 41,7 38-122,3 0 0,2-1 0,3-6 122,-7 54-2,8-61-166,4 0 0,2 1 0,4 1 0,19-43 168,-22 67-116,2-1 1,1 2 0,2 1-1,2 0 1,1 1 0,1 2 0,2 0-1,2 1 116,132-114-301,48-26 301,-175 143-3,38-31-41,3 4-1,3 2 1,31-13 44,-24 23-53,1 5 0,25-5 53,182-53-33,-289 93 33,306-84-307,25 8 307,318-44-50,-358 79 3,132 4 47,299 15-209,206 48-255,85 75 939,-420-9-386,-136-18-13,-304-50-53,503 74-67,164 62-100,-4 57 442,256 79-111,-688-183-171,31 28-16,-3 1 299,296 54-299,-54-65 143,-434-88-105,361 67 74,-141-1-89,-5 25-25,-299-88-31,242 75-34,2-17 66,9-26 609,185 6-608,466 0 560,432-56-43,-299-62 22,-534-26-228,-362 21-41,83-31-270,493-156 213,-583 144-578,57-34 365,-177 54-1084,-4-7 0,115-73 1084,-114 50-4698,66-59 4698,133-135-6549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287FD12-AE19-48F2-8757-7DC46E7BA5F3}" type="datetimeFigureOut">
              <a:rPr lang="en-US"/>
              <a:pPr>
                <a:defRPr/>
              </a:pPr>
              <a:t>3/3/2023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DB90235-55B2-4142-8F8B-B5BB100EB3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Set a sense of a small classroom.</a:t>
            </a:r>
          </a:p>
          <a:p>
            <a:r>
              <a:rPr lang="en-GB" dirty="0"/>
              <a:t>Seat at the front for the facilitator.  Seat at the back for the Producer.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B90235-55B2-4142-8F8B-B5BB100EB3F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310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 example of a chapter with sub-chapters slide (one highlighted).</a:t>
            </a:r>
          </a:p>
          <a:p>
            <a:r>
              <a:rPr lang="en-GB" dirty="0"/>
              <a:t>Left area open for sub-content to be added.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B90235-55B2-4142-8F8B-B5BB100EB3FD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872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Another example of sub-content structure.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B90235-55B2-4142-8F8B-B5BB100EB3FD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88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Set a sense of a small classroom.</a:t>
            </a:r>
          </a:p>
          <a:p>
            <a:r>
              <a:rPr lang="en-GB" dirty="0"/>
              <a:t>Seat at the front for the facilitator.  Seat at the back for the Producer.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B90235-55B2-4142-8F8B-B5BB100EB3FD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245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Alternative if you want ongoing Cabaret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B90235-55B2-4142-8F8B-B5BB100EB3F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415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Where in the World.  Just move/resize the top image to frame the part of the world connecting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B90235-55B2-4142-8F8B-B5BB100EB3F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5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Pinboard for ideas-board.</a:t>
            </a:r>
          </a:p>
          <a:p>
            <a:r>
              <a:rPr lang="en-GB" dirty="0"/>
              <a:t>Attendees write up their responses to a question or task.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B90235-55B2-4142-8F8B-B5BB100EB3FD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115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Exercise Slide.</a:t>
            </a:r>
          </a:p>
          <a:p>
            <a:r>
              <a:rPr lang="en-GB" dirty="0"/>
              <a:t>Include:</a:t>
            </a:r>
          </a:p>
          <a:p>
            <a:pPr marL="171450" indent="-171450">
              <a:buFontTx/>
              <a:buChar char="-"/>
            </a:pPr>
            <a:r>
              <a:rPr lang="en-GB" dirty="0"/>
              <a:t>Distinct look for “Exercise/activity”.</a:t>
            </a:r>
          </a:p>
          <a:p>
            <a:pPr marL="171450" indent="-171450">
              <a:buFontTx/>
              <a:buChar char="-"/>
            </a:pPr>
            <a:r>
              <a:rPr lang="en-GB" dirty="0"/>
              <a:t>Instructions and diagram for grouping.</a:t>
            </a:r>
          </a:p>
          <a:p>
            <a:pPr marL="171450" indent="-171450">
              <a:buFontTx/>
              <a:buChar char="-"/>
            </a:pPr>
            <a:r>
              <a:rPr lang="en-GB" dirty="0"/>
              <a:t>Clear articulation of the activity.</a:t>
            </a:r>
          </a:p>
          <a:p>
            <a:pPr marL="171450" indent="-171450">
              <a:buFontTx/>
              <a:buChar char="-"/>
            </a:pPr>
            <a:r>
              <a:rPr lang="en-GB" dirty="0"/>
              <a:t>Reference to further info</a:t>
            </a:r>
          </a:p>
          <a:p>
            <a:pPr marL="171450" indent="-171450">
              <a:buFontTx/>
              <a:buChar char="-"/>
            </a:pPr>
            <a:r>
              <a:rPr lang="en-GB" dirty="0"/>
              <a:t>Output – what they will expected to do, be ready to do, at the 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B90235-55B2-4142-8F8B-B5BB100EB3FD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145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Maybe you want to follow a “monopoly” style journey.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B90235-55B2-4142-8F8B-B5BB100EB3FD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481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Or maybe it is a wavy journey your are going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B90235-55B2-4142-8F8B-B5BB100EB3FD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179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Or something more linear.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B90235-55B2-4142-8F8B-B5BB100EB3FD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435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rot="20992631">
            <a:off x="-1143000" y="1066800"/>
            <a:ext cx="10515600" cy="3124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963018"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9921EC-1292-450F-8D78-194941474306}" type="datetime4">
              <a:rPr lang="en-US" smtClean="0"/>
              <a:pPr>
                <a:defRPr/>
              </a:pPr>
              <a:t>March 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FB9B-08E7-4E88-BB15-C615EBF6EFA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 bwMode="auto">
          <a:xfrm rot="5400000">
            <a:off x="3810000" y="-3810000"/>
            <a:ext cx="1524000" cy="9144000"/>
          </a:xfrm>
          <a:prstGeom prst="triangle">
            <a:avLst>
              <a:gd name="adj" fmla="val 82"/>
            </a:avLst>
          </a:prstGeom>
          <a:gradFill>
            <a:gsLst>
              <a:gs pos="0">
                <a:schemeClr val="bg1">
                  <a:alpha val="49000"/>
                </a:schemeClr>
              </a:gs>
              <a:gs pos="50000">
                <a:schemeClr val="bg1">
                  <a:alpha val="0"/>
                </a:schemeClr>
              </a:gs>
            </a:gsLst>
            <a:lin ang="16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Isosceles Triangle 8"/>
          <p:cNvSpPr/>
          <p:nvPr userDrawn="1"/>
        </p:nvSpPr>
        <p:spPr bwMode="auto">
          <a:xfrm rot="5400000" flipV="1">
            <a:off x="5067300" y="2781300"/>
            <a:ext cx="6858000" cy="1295400"/>
          </a:xfrm>
          <a:prstGeom prst="triangle">
            <a:avLst>
              <a:gd name="adj" fmla="val 0"/>
            </a:avLst>
          </a:prstGeom>
          <a:gradFill>
            <a:gsLst>
              <a:gs pos="0">
                <a:schemeClr val="bg1">
                  <a:alpha val="49000"/>
                </a:schemeClr>
              </a:gs>
              <a:gs pos="50000">
                <a:schemeClr val="bg1">
                  <a:alpha val="0"/>
                </a:schemeClr>
              </a:gs>
            </a:gsLst>
            <a:lin ang="192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Isosceles Triangle 9"/>
          <p:cNvSpPr/>
          <p:nvPr userDrawn="1"/>
        </p:nvSpPr>
        <p:spPr bwMode="auto">
          <a:xfrm rot="16200000" flipV="1">
            <a:off x="-2781300" y="2781300"/>
            <a:ext cx="6858000" cy="1295400"/>
          </a:xfrm>
          <a:prstGeom prst="triangle">
            <a:avLst>
              <a:gd name="adj" fmla="val 0"/>
            </a:avLst>
          </a:prstGeom>
          <a:gradFill>
            <a:gsLst>
              <a:gs pos="0">
                <a:schemeClr val="bg1">
                  <a:alpha val="49000"/>
                </a:schemeClr>
              </a:gs>
              <a:gs pos="50000">
                <a:schemeClr val="bg1">
                  <a:alpha val="0"/>
                </a:schemeClr>
              </a:gs>
            </a:gsLst>
            <a:lin ang="2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Isosceles Triangle 10"/>
          <p:cNvSpPr/>
          <p:nvPr userDrawn="1"/>
        </p:nvSpPr>
        <p:spPr bwMode="auto">
          <a:xfrm rot="10800000" flipV="1">
            <a:off x="0" y="4953000"/>
            <a:ext cx="9144000" cy="1905000"/>
          </a:xfrm>
          <a:prstGeom prst="triangle">
            <a:avLst>
              <a:gd name="adj" fmla="val 0"/>
            </a:avLst>
          </a:prstGeom>
          <a:gradFill>
            <a:gsLst>
              <a:gs pos="0">
                <a:schemeClr val="bg1">
                  <a:alpha val="49000"/>
                </a:schemeClr>
              </a:gs>
              <a:gs pos="50000">
                <a:schemeClr val="bg1">
                  <a:alpha val="0"/>
                </a:schemeClr>
              </a:gs>
            </a:gsLst>
            <a:lin ang="17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01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28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3BDB-10F8-4253-B40F-BAC85AC81808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37182-1C19-4AA6-80D8-9D539C2DDB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5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6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54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08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-6531"/>
            <a:ext cx="9144000" cy="68710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80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95352" y="-6531"/>
            <a:ext cx="5153297" cy="68710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272" y="442816"/>
            <a:ext cx="4370293" cy="1325563"/>
          </a:xfrm>
          <a:ln>
            <a:noFill/>
          </a:ln>
        </p:spPr>
        <p:txBody>
          <a:bodyPr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272" y="1903315"/>
            <a:ext cx="4370293" cy="4351338"/>
          </a:xfrm>
          <a:ln>
            <a:noFill/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6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63861" y="4478"/>
            <a:ext cx="7031029" cy="68710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272" y="329174"/>
            <a:ext cx="6152870" cy="680850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4272" y="1225177"/>
            <a:ext cx="6166316" cy="48644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602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63861" y="4478"/>
            <a:ext cx="7031029" cy="68710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272" y="329174"/>
            <a:ext cx="6152870" cy="680850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4272" y="1225177"/>
            <a:ext cx="6166316" cy="48644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163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3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E3BDB-10F8-4253-B40F-BAC85AC81808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F928ED-87EB-4FF1-AB85-6D31BB17EF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7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97" r:id="rId2"/>
    <p:sldLayoutId id="2147484098" r:id="rId3"/>
    <p:sldLayoutId id="2147484099" r:id="rId4"/>
    <p:sldLayoutId id="2147484084" r:id="rId5"/>
    <p:sldLayoutId id="2147484100" r:id="rId6"/>
    <p:sldLayoutId id="2147484085" r:id="rId7"/>
    <p:sldLayoutId id="2147484086" r:id="rId8"/>
    <p:sldLayoutId id="2147484090" r:id="rId9"/>
    <p:sldLayoutId id="2147484091" r:id="rId10"/>
    <p:sldLayoutId id="21474841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customXml" Target="../ink/ink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0" y="2667000"/>
            <a:ext cx="4343401" cy="3505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000"/>
          <a:stretch/>
        </p:blipFill>
        <p:spPr>
          <a:xfrm>
            <a:off x="-1125150" y="1981200"/>
            <a:ext cx="5011351" cy="5562600"/>
          </a:xfrm>
          <a:prstGeom prst="rect">
            <a:avLst/>
          </a:prstGeom>
        </p:spPr>
      </p:pic>
      <p:sp>
        <p:nvSpPr>
          <p:cNvPr id="8194" name="Title 3"/>
          <p:cNvSpPr>
            <a:spLocks noGrp="1"/>
          </p:cNvSpPr>
          <p:nvPr>
            <p:ph type="ctrTitle"/>
          </p:nvPr>
        </p:nvSpPr>
        <p:spPr>
          <a:xfrm rot="21003482">
            <a:off x="841666" y="2050728"/>
            <a:ext cx="7291387" cy="17526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GB" sz="6000" b="1" dirty="0">
                <a:solidFill>
                  <a:schemeClr val="accent1"/>
                </a:solidFill>
              </a:rPr>
              <a:t>Virtual Facilitator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sz="2800" i="1" dirty="0"/>
              <a:t>Useful Slides</a:t>
            </a:r>
            <a:endParaRPr lang="en-GB" sz="2800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white, front, water&#10;&#10;Description automatically generated">
            <a:extLst>
              <a:ext uri="{FF2B5EF4-FFF2-40B4-BE49-F238E27FC236}">
                <a16:creationId xmlns:a16="http://schemas.microsoft.com/office/drawing/2014/main" id="{4219C8EE-20CA-48CD-AD5D-21452BA22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6165" y="1"/>
            <a:ext cx="1047633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57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tone wall&#10;&#10;Description automatically generated">
            <a:extLst>
              <a:ext uri="{FF2B5EF4-FFF2-40B4-BE49-F238E27FC236}">
                <a16:creationId xmlns:a16="http://schemas.microsoft.com/office/drawing/2014/main" id="{4AB3A336-5A08-43E1-B81C-BDA12E1C7C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93768" y="1"/>
            <a:ext cx="12131536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18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n open computer sitting on top of a table&#10;&#10;Description automatically generated">
            <a:extLst>
              <a:ext uri="{FF2B5EF4-FFF2-40B4-BE49-F238E27FC236}">
                <a16:creationId xmlns:a16="http://schemas.microsoft.com/office/drawing/2014/main" id="{9A50B85B-EC6F-451A-8D8F-FA6794FE00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45AD1C9-96BF-4B64-A202-0898FE1CB64D}"/>
              </a:ext>
            </a:extLst>
          </p:cNvPr>
          <p:cNvSpPr/>
          <p:nvPr/>
        </p:nvSpPr>
        <p:spPr>
          <a:xfrm>
            <a:off x="1983544" y="1026942"/>
            <a:ext cx="6751320" cy="4135901"/>
          </a:xfrm>
          <a:custGeom>
            <a:avLst/>
            <a:gdLst>
              <a:gd name="connsiteX0" fmla="*/ 0 w 6639951"/>
              <a:gd name="connsiteY0" fmla="*/ 4135901 h 4135901"/>
              <a:gd name="connsiteX1" fmla="*/ 84406 w 6639951"/>
              <a:gd name="connsiteY1" fmla="*/ 0 h 4135901"/>
              <a:gd name="connsiteX2" fmla="*/ 6583680 w 6639951"/>
              <a:gd name="connsiteY2" fmla="*/ 0 h 4135901"/>
              <a:gd name="connsiteX3" fmla="*/ 6639951 w 6639951"/>
              <a:gd name="connsiteY3" fmla="*/ 4135901 h 4135901"/>
              <a:gd name="connsiteX4" fmla="*/ 0 w 6639951"/>
              <a:gd name="connsiteY4" fmla="*/ 4135901 h 413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9951" h="4135901">
                <a:moveTo>
                  <a:pt x="0" y="4135901"/>
                </a:moveTo>
                <a:lnTo>
                  <a:pt x="84406" y="0"/>
                </a:lnTo>
                <a:lnTo>
                  <a:pt x="6583680" y="0"/>
                </a:lnTo>
                <a:lnTo>
                  <a:pt x="6639951" y="4135901"/>
                </a:lnTo>
                <a:lnTo>
                  <a:pt x="0" y="413590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55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ground, floor&#10;&#10;Description generated with high confidence">
            <a:extLst>
              <a:ext uri="{FF2B5EF4-FFF2-40B4-BE49-F238E27FC236}">
                <a16:creationId xmlns:a16="http://schemas.microsoft.com/office/drawing/2014/main" id="{491D4CCD-507A-4B89-B9C1-4302B6EBF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4642"/>
            <a:ext cx="9164337" cy="61095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861164-6EC6-4C43-A675-E18855860254}"/>
              </a:ext>
            </a:extLst>
          </p:cNvPr>
          <p:cNvSpPr/>
          <p:nvPr/>
        </p:nvSpPr>
        <p:spPr>
          <a:xfrm>
            <a:off x="228600" y="1524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Question text </a:t>
            </a:r>
            <a:r>
              <a:rPr lang="en-GB" sz="20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text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text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text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text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21AAF7-05C9-4A87-82FA-C183AC7DF5F6}"/>
              </a:ext>
            </a:extLst>
          </p:cNvPr>
          <p:cNvGrpSpPr/>
          <p:nvPr/>
        </p:nvGrpSpPr>
        <p:grpSpPr>
          <a:xfrm>
            <a:off x="348200" y="1196360"/>
            <a:ext cx="1885337" cy="1871210"/>
            <a:chOff x="651215" y="1238441"/>
            <a:chExt cx="1885337" cy="18712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84D39B2-9E9F-4454-A34C-7E2C64BF7CE1}"/>
                </a:ext>
              </a:extLst>
            </p:cNvPr>
            <p:cNvGrpSpPr/>
            <p:nvPr/>
          </p:nvGrpSpPr>
          <p:grpSpPr>
            <a:xfrm rot="21227232">
              <a:off x="671177" y="1238441"/>
              <a:ext cx="1865375" cy="1871210"/>
              <a:chOff x="696623" y="1066800"/>
              <a:chExt cx="1865375" cy="1871210"/>
            </a:xfrm>
            <a:gradFill>
              <a:gsLst>
                <a:gs pos="51000">
                  <a:schemeClr val="accent2">
                    <a:lumMod val="60000"/>
                    <a:lumOff val="40000"/>
                  </a:schemeClr>
                </a:gs>
                <a:gs pos="72000">
                  <a:schemeClr val="accent2">
                    <a:lumMod val="40000"/>
                    <a:lumOff val="60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</a:gra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DF1F8F6-79B2-4644-AE01-FDAB06DB59E1}"/>
                  </a:ext>
                </a:extLst>
              </p:cNvPr>
              <p:cNvSpPr/>
              <p:nvPr/>
            </p:nvSpPr>
            <p:spPr>
              <a:xfrm rot="376973">
                <a:off x="696623" y="1345999"/>
                <a:ext cx="1713334" cy="1592011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2011025"/>
                  <a:gd name="connsiteY0" fmla="*/ 0 h 1806824"/>
                  <a:gd name="connsiteX1" fmla="*/ 1834119 w 2011025"/>
                  <a:gd name="connsiteY1" fmla="*/ 0 h 1806824"/>
                  <a:gd name="connsiteX2" fmla="*/ 2011025 w 2011025"/>
                  <a:gd name="connsiteY2" fmla="*/ 1497193 h 1806824"/>
                  <a:gd name="connsiteX3" fmla="*/ 0 w 2011025"/>
                  <a:gd name="connsiteY3" fmla="*/ 1806824 h 1806824"/>
                  <a:gd name="connsiteX4" fmla="*/ 34119 w 2011025"/>
                  <a:gd name="connsiteY4" fmla="*/ 0 h 1806824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78819 w 2055726"/>
                  <a:gd name="connsiteY0" fmla="*/ 0 h 1974588"/>
                  <a:gd name="connsiteX1" fmla="*/ 1148871 w 2055726"/>
                  <a:gd name="connsiteY1" fmla="*/ 491808 h 1974588"/>
                  <a:gd name="connsiteX2" fmla="*/ 2055726 w 2055726"/>
                  <a:gd name="connsiteY2" fmla="*/ 1497194 h 1974588"/>
                  <a:gd name="connsiteX3" fmla="*/ 0 w 2055726"/>
                  <a:gd name="connsiteY3" fmla="*/ 1974588 h 1974588"/>
                  <a:gd name="connsiteX4" fmla="*/ 78819 w 2055726"/>
                  <a:gd name="connsiteY4" fmla="*/ 0 h 1974588"/>
                  <a:gd name="connsiteX0" fmla="*/ 56945 w 2055726"/>
                  <a:gd name="connsiteY0" fmla="*/ 0 h 1597044"/>
                  <a:gd name="connsiteX1" fmla="*/ 1148871 w 2055726"/>
                  <a:gd name="connsiteY1" fmla="*/ 114264 h 1597044"/>
                  <a:gd name="connsiteX2" fmla="*/ 2055726 w 2055726"/>
                  <a:gd name="connsiteY2" fmla="*/ 1119650 h 1597044"/>
                  <a:gd name="connsiteX3" fmla="*/ 0 w 2055726"/>
                  <a:gd name="connsiteY3" fmla="*/ 1597044 h 1597044"/>
                  <a:gd name="connsiteX4" fmla="*/ 56945 w 2055726"/>
                  <a:gd name="connsiteY4" fmla="*/ 0 h 1597044"/>
                  <a:gd name="connsiteX0" fmla="*/ 10163 w 2055726"/>
                  <a:gd name="connsiteY0" fmla="*/ 0 h 2055904"/>
                  <a:gd name="connsiteX1" fmla="*/ 1148871 w 2055726"/>
                  <a:gd name="connsiteY1" fmla="*/ 573124 h 2055904"/>
                  <a:gd name="connsiteX2" fmla="*/ 2055726 w 2055726"/>
                  <a:gd name="connsiteY2" fmla="*/ 1578510 h 2055904"/>
                  <a:gd name="connsiteX3" fmla="*/ 0 w 2055726"/>
                  <a:gd name="connsiteY3" fmla="*/ 2055904 h 2055904"/>
                  <a:gd name="connsiteX4" fmla="*/ 10163 w 2055726"/>
                  <a:gd name="connsiteY4" fmla="*/ 0 h 2055904"/>
                  <a:gd name="connsiteX0" fmla="*/ 0 w 2096173"/>
                  <a:gd name="connsiteY0" fmla="*/ 0 h 1837355"/>
                  <a:gd name="connsiteX1" fmla="*/ 1189318 w 2096173"/>
                  <a:gd name="connsiteY1" fmla="*/ 354575 h 1837355"/>
                  <a:gd name="connsiteX2" fmla="*/ 2096173 w 2096173"/>
                  <a:gd name="connsiteY2" fmla="*/ 1359961 h 1837355"/>
                  <a:gd name="connsiteX3" fmla="*/ 40447 w 2096173"/>
                  <a:gd name="connsiteY3" fmla="*/ 1837355 h 1837355"/>
                  <a:gd name="connsiteX4" fmla="*/ 0 w 2096173"/>
                  <a:gd name="connsiteY4" fmla="*/ 0 h 1837355"/>
                  <a:gd name="connsiteX0" fmla="*/ 0 w 1783984"/>
                  <a:gd name="connsiteY0" fmla="*/ 0 h 1837355"/>
                  <a:gd name="connsiteX1" fmla="*/ 1189318 w 1783984"/>
                  <a:gd name="connsiteY1" fmla="*/ 354575 h 1837355"/>
                  <a:gd name="connsiteX2" fmla="*/ 1783984 w 1783984"/>
                  <a:gd name="connsiteY2" fmla="*/ 1515152 h 1837355"/>
                  <a:gd name="connsiteX3" fmla="*/ 40447 w 1783984"/>
                  <a:gd name="connsiteY3" fmla="*/ 1837355 h 1837355"/>
                  <a:gd name="connsiteX4" fmla="*/ 0 w 1783984"/>
                  <a:gd name="connsiteY4" fmla="*/ 0 h 1837355"/>
                  <a:gd name="connsiteX0" fmla="*/ 1941 w 1785925"/>
                  <a:gd name="connsiteY0" fmla="*/ 0 h 2075257"/>
                  <a:gd name="connsiteX1" fmla="*/ 1191259 w 1785925"/>
                  <a:gd name="connsiteY1" fmla="*/ 354575 h 2075257"/>
                  <a:gd name="connsiteX2" fmla="*/ 1785925 w 1785925"/>
                  <a:gd name="connsiteY2" fmla="*/ 1515152 h 2075257"/>
                  <a:gd name="connsiteX3" fmla="*/ 0 w 1785925"/>
                  <a:gd name="connsiteY3" fmla="*/ 2075257 h 2075257"/>
                  <a:gd name="connsiteX4" fmla="*/ 1941 w 1785925"/>
                  <a:gd name="connsiteY4" fmla="*/ 0 h 2075257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73"/>
                  <a:gd name="connsiteX1" fmla="*/ 1189318 w 1783984"/>
                  <a:gd name="connsiteY1" fmla="*/ 354575 h 1939373"/>
                  <a:gd name="connsiteX2" fmla="*/ 1783984 w 1783984"/>
                  <a:gd name="connsiteY2" fmla="*/ 1515152 h 1939373"/>
                  <a:gd name="connsiteX3" fmla="*/ 26343 w 1783984"/>
                  <a:gd name="connsiteY3" fmla="*/ 1939308 h 1939373"/>
                  <a:gd name="connsiteX4" fmla="*/ 0 w 1783984"/>
                  <a:gd name="connsiteY4" fmla="*/ 0 h 1939373"/>
                  <a:gd name="connsiteX0" fmla="*/ 0 w 1783984"/>
                  <a:gd name="connsiteY0" fmla="*/ 0 h 1939374"/>
                  <a:gd name="connsiteX1" fmla="*/ 1189318 w 1783984"/>
                  <a:gd name="connsiteY1" fmla="*/ 354575 h 1939374"/>
                  <a:gd name="connsiteX2" fmla="*/ 1783984 w 1783984"/>
                  <a:gd name="connsiteY2" fmla="*/ 1515152 h 1939374"/>
                  <a:gd name="connsiteX3" fmla="*/ 26343 w 1783984"/>
                  <a:gd name="connsiteY3" fmla="*/ 1939309 h 1939374"/>
                  <a:gd name="connsiteX4" fmla="*/ 0 w 1783984"/>
                  <a:gd name="connsiteY4" fmla="*/ 0 h 1939374"/>
                  <a:gd name="connsiteX0" fmla="*/ 0 w 1783984"/>
                  <a:gd name="connsiteY0" fmla="*/ 0 h 1939309"/>
                  <a:gd name="connsiteX1" fmla="*/ 1189318 w 1783984"/>
                  <a:gd name="connsiteY1" fmla="*/ 354575 h 1939309"/>
                  <a:gd name="connsiteX2" fmla="*/ 1783984 w 1783984"/>
                  <a:gd name="connsiteY2" fmla="*/ 1515152 h 1939309"/>
                  <a:gd name="connsiteX3" fmla="*/ 26343 w 1783984"/>
                  <a:gd name="connsiteY3" fmla="*/ 1939309 h 1939309"/>
                  <a:gd name="connsiteX4" fmla="*/ 0 w 1783984"/>
                  <a:gd name="connsiteY4" fmla="*/ 0 h 193930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3984" h="1981719">
                    <a:moveTo>
                      <a:pt x="0" y="0"/>
                    </a:moveTo>
                    <a:lnTo>
                      <a:pt x="1189318" y="354575"/>
                    </a:lnTo>
                    <a:lnTo>
                      <a:pt x="1783984" y="1515152"/>
                    </a:lnTo>
                    <a:cubicBezTo>
                      <a:pt x="898040" y="1641548"/>
                      <a:pt x="898783" y="1850972"/>
                      <a:pt x="69018" y="1981719"/>
                    </a:cubicBezTo>
                    <a:cubicBezTo>
                      <a:pt x="82383" y="1349506"/>
                      <a:pt x="11373" y="565881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" name="Rectangle 8">
                <a:extLst>
                  <a:ext uri="{FF2B5EF4-FFF2-40B4-BE49-F238E27FC236}">
                    <a16:creationId xmlns:a16="http://schemas.microsoft.com/office/drawing/2014/main" id="{2DCA05AC-D22E-4A5F-87D7-F6256906F43D}"/>
                  </a:ext>
                </a:extLst>
              </p:cNvPr>
              <p:cNvSpPr/>
              <p:nvPr/>
            </p:nvSpPr>
            <p:spPr>
              <a:xfrm>
                <a:off x="788902" y="1066800"/>
                <a:ext cx="1773096" cy="1642986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12337 w 1913986"/>
                  <a:gd name="connsiteY0" fmla="*/ 0 h 1814179"/>
                  <a:gd name="connsiteX1" fmla="*/ 1913986 w 1913986"/>
                  <a:gd name="connsiteY1" fmla="*/ 0 h 1814179"/>
                  <a:gd name="connsiteX2" fmla="*/ 1913986 w 1913986"/>
                  <a:gd name="connsiteY2" fmla="*/ 1800000 h 1814179"/>
                  <a:gd name="connsiteX3" fmla="*/ 0 w 1913986"/>
                  <a:gd name="connsiteY3" fmla="*/ 1814179 h 1814179"/>
                  <a:gd name="connsiteX4" fmla="*/ 12337 w 1913986"/>
                  <a:gd name="connsiteY4" fmla="*/ 0 h 1814179"/>
                  <a:gd name="connsiteX0" fmla="*/ 0 w 1901649"/>
                  <a:gd name="connsiteY0" fmla="*/ 0 h 1800000"/>
                  <a:gd name="connsiteX1" fmla="*/ 1901649 w 1901649"/>
                  <a:gd name="connsiteY1" fmla="*/ 0 h 1800000"/>
                  <a:gd name="connsiteX2" fmla="*/ 1901649 w 1901649"/>
                  <a:gd name="connsiteY2" fmla="*/ 1800000 h 1800000"/>
                  <a:gd name="connsiteX3" fmla="*/ 53550 w 1901649"/>
                  <a:gd name="connsiteY3" fmla="*/ 1754371 h 1800000"/>
                  <a:gd name="connsiteX4" fmla="*/ 0 w 1901649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2206" h="1800000">
                    <a:moveTo>
                      <a:pt x="557" y="0"/>
                    </a:moveTo>
                    <a:lnTo>
                      <a:pt x="1902206" y="0"/>
                    </a:lnTo>
                    <a:lnTo>
                      <a:pt x="1902206" y="1800000"/>
                    </a:lnTo>
                    <a:cubicBezTo>
                      <a:pt x="1313579" y="1765881"/>
                      <a:pt x="451666" y="1803792"/>
                      <a:pt x="54107" y="1754371"/>
                    </a:cubicBezTo>
                    <a:cubicBezTo>
                      <a:pt x="-29613" y="1312018"/>
                      <a:pt x="11930" y="565881"/>
                      <a:pt x="557" y="0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bg1">
                      <a:lumMod val="60000"/>
                      <a:lumOff val="40000"/>
                    </a:schemeClr>
                  </a:gs>
                  <a:gs pos="72000">
                    <a:schemeClr val="bg1">
                      <a:lumMod val="40000"/>
                      <a:lumOff val="60000"/>
                    </a:schemeClr>
                  </a:gs>
                  <a:gs pos="83000">
                    <a:schemeClr val="bg1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B08C43C-45B4-4F20-9FF9-CFBF919DABF9}"/>
                </a:ext>
              </a:extLst>
            </p:cNvPr>
            <p:cNvGrpSpPr/>
            <p:nvPr/>
          </p:nvGrpSpPr>
          <p:grpSpPr>
            <a:xfrm>
              <a:off x="651215" y="1295400"/>
              <a:ext cx="307125" cy="271101"/>
              <a:chOff x="3393009" y="1523999"/>
              <a:chExt cx="614249" cy="542201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ED9EE97-F989-4DEE-A40C-9C7B006F603A}"/>
                  </a:ext>
                </a:extLst>
              </p:cNvPr>
              <p:cNvSpPr/>
              <p:nvPr/>
            </p:nvSpPr>
            <p:spPr>
              <a:xfrm>
                <a:off x="3534769" y="1586553"/>
                <a:ext cx="472489" cy="479647"/>
              </a:xfrm>
              <a:prstGeom prst="ellipse">
                <a:avLst/>
              </a:prstGeom>
              <a:gradFill flip="none" rotWithShape="1">
                <a:gsLst>
                  <a:gs pos="37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CC8E5EB-FA1A-4652-B3B9-85FBB40E7901}"/>
                  </a:ext>
                </a:extLst>
              </p:cNvPr>
              <p:cNvSpPr/>
              <p:nvPr/>
            </p:nvSpPr>
            <p:spPr>
              <a:xfrm>
                <a:off x="3393009" y="1523999"/>
                <a:ext cx="388963" cy="388961"/>
              </a:xfrm>
              <a:prstGeom prst="ellipse">
                <a:avLst/>
              </a:prstGeom>
              <a:gradFill flip="none" rotWithShape="1">
                <a:gsLst>
                  <a:gs pos="51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C7B2C9A-168C-4AEE-A870-5097F65B528C}"/>
              </a:ext>
            </a:extLst>
          </p:cNvPr>
          <p:cNvSpPr/>
          <p:nvPr/>
        </p:nvSpPr>
        <p:spPr>
          <a:xfrm>
            <a:off x="-139939" y="743008"/>
            <a:ext cx="9664939" cy="187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0DB3B70-130D-4EF2-9EF5-4FD709CCB473}"/>
              </a:ext>
            </a:extLst>
          </p:cNvPr>
          <p:cNvSpPr/>
          <p:nvPr/>
        </p:nvSpPr>
        <p:spPr>
          <a:xfrm>
            <a:off x="-139939" y="717296"/>
            <a:ext cx="9664939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462EE18-A69B-4E19-ABDD-5DA14F33C3BC}"/>
              </a:ext>
            </a:extLst>
          </p:cNvPr>
          <p:cNvSpPr/>
          <p:nvPr/>
        </p:nvSpPr>
        <p:spPr>
          <a:xfrm>
            <a:off x="-152400" y="918600"/>
            <a:ext cx="9664939" cy="72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6125A9E6-D4C5-4D58-B471-B9D3406BDE07}"/>
              </a:ext>
            </a:extLst>
          </p:cNvPr>
          <p:cNvSpPr/>
          <p:nvPr/>
        </p:nvSpPr>
        <p:spPr>
          <a:xfrm>
            <a:off x="-152400" y="704156"/>
            <a:ext cx="9664939" cy="18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59AB5108-19C2-4198-8875-118DF5072027}"/>
              </a:ext>
            </a:extLst>
          </p:cNvPr>
          <p:cNvGrpSpPr/>
          <p:nvPr/>
        </p:nvGrpSpPr>
        <p:grpSpPr>
          <a:xfrm>
            <a:off x="2794732" y="1196360"/>
            <a:ext cx="1885337" cy="1871210"/>
            <a:chOff x="651215" y="1238441"/>
            <a:chExt cx="1885337" cy="1871210"/>
          </a:xfrm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8E730459-C859-41B7-B724-432009AA42E0}"/>
                </a:ext>
              </a:extLst>
            </p:cNvPr>
            <p:cNvGrpSpPr/>
            <p:nvPr/>
          </p:nvGrpSpPr>
          <p:grpSpPr>
            <a:xfrm rot="21227232">
              <a:off x="671177" y="1238441"/>
              <a:ext cx="1865375" cy="1871210"/>
              <a:chOff x="696623" y="1066800"/>
              <a:chExt cx="1865375" cy="1871210"/>
            </a:xfrm>
            <a:gradFill>
              <a:gsLst>
                <a:gs pos="51000">
                  <a:schemeClr val="accent2">
                    <a:lumMod val="60000"/>
                    <a:lumOff val="40000"/>
                  </a:schemeClr>
                </a:gs>
                <a:gs pos="72000">
                  <a:schemeClr val="accent2">
                    <a:lumMod val="40000"/>
                    <a:lumOff val="60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</a:gradFill>
          </p:grpSpPr>
          <p:sp>
            <p:nvSpPr>
              <p:cNvPr id="190" name="Rectangle 8">
                <a:extLst>
                  <a:ext uri="{FF2B5EF4-FFF2-40B4-BE49-F238E27FC236}">
                    <a16:creationId xmlns:a16="http://schemas.microsoft.com/office/drawing/2014/main" id="{0B650C42-DA51-4EBF-BAA3-D268AEA5E133}"/>
                  </a:ext>
                </a:extLst>
              </p:cNvPr>
              <p:cNvSpPr/>
              <p:nvPr/>
            </p:nvSpPr>
            <p:spPr>
              <a:xfrm rot="376973">
                <a:off x="696623" y="1345999"/>
                <a:ext cx="1713334" cy="1592011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2011025"/>
                  <a:gd name="connsiteY0" fmla="*/ 0 h 1806824"/>
                  <a:gd name="connsiteX1" fmla="*/ 1834119 w 2011025"/>
                  <a:gd name="connsiteY1" fmla="*/ 0 h 1806824"/>
                  <a:gd name="connsiteX2" fmla="*/ 2011025 w 2011025"/>
                  <a:gd name="connsiteY2" fmla="*/ 1497193 h 1806824"/>
                  <a:gd name="connsiteX3" fmla="*/ 0 w 2011025"/>
                  <a:gd name="connsiteY3" fmla="*/ 1806824 h 1806824"/>
                  <a:gd name="connsiteX4" fmla="*/ 34119 w 2011025"/>
                  <a:gd name="connsiteY4" fmla="*/ 0 h 1806824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78819 w 2055726"/>
                  <a:gd name="connsiteY0" fmla="*/ 0 h 1974588"/>
                  <a:gd name="connsiteX1" fmla="*/ 1148871 w 2055726"/>
                  <a:gd name="connsiteY1" fmla="*/ 491808 h 1974588"/>
                  <a:gd name="connsiteX2" fmla="*/ 2055726 w 2055726"/>
                  <a:gd name="connsiteY2" fmla="*/ 1497194 h 1974588"/>
                  <a:gd name="connsiteX3" fmla="*/ 0 w 2055726"/>
                  <a:gd name="connsiteY3" fmla="*/ 1974588 h 1974588"/>
                  <a:gd name="connsiteX4" fmla="*/ 78819 w 2055726"/>
                  <a:gd name="connsiteY4" fmla="*/ 0 h 1974588"/>
                  <a:gd name="connsiteX0" fmla="*/ 56945 w 2055726"/>
                  <a:gd name="connsiteY0" fmla="*/ 0 h 1597044"/>
                  <a:gd name="connsiteX1" fmla="*/ 1148871 w 2055726"/>
                  <a:gd name="connsiteY1" fmla="*/ 114264 h 1597044"/>
                  <a:gd name="connsiteX2" fmla="*/ 2055726 w 2055726"/>
                  <a:gd name="connsiteY2" fmla="*/ 1119650 h 1597044"/>
                  <a:gd name="connsiteX3" fmla="*/ 0 w 2055726"/>
                  <a:gd name="connsiteY3" fmla="*/ 1597044 h 1597044"/>
                  <a:gd name="connsiteX4" fmla="*/ 56945 w 2055726"/>
                  <a:gd name="connsiteY4" fmla="*/ 0 h 1597044"/>
                  <a:gd name="connsiteX0" fmla="*/ 10163 w 2055726"/>
                  <a:gd name="connsiteY0" fmla="*/ 0 h 2055904"/>
                  <a:gd name="connsiteX1" fmla="*/ 1148871 w 2055726"/>
                  <a:gd name="connsiteY1" fmla="*/ 573124 h 2055904"/>
                  <a:gd name="connsiteX2" fmla="*/ 2055726 w 2055726"/>
                  <a:gd name="connsiteY2" fmla="*/ 1578510 h 2055904"/>
                  <a:gd name="connsiteX3" fmla="*/ 0 w 2055726"/>
                  <a:gd name="connsiteY3" fmla="*/ 2055904 h 2055904"/>
                  <a:gd name="connsiteX4" fmla="*/ 10163 w 2055726"/>
                  <a:gd name="connsiteY4" fmla="*/ 0 h 2055904"/>
                  <a:gd name="connsiteX0" fmla="*/ 0 w 2096173"/>
                  <a:gd name="connsiteY0" fmla="*/ 0 h 1837355"/>
                  <a:gd name="connsiteX1" fmla="*/ 1189318 w 2096173"/>
                  <a:gd name="connsiteY1" fmla="*/ 354575 h 1837355"/>
                  <a:gd name="connsiteX2" fmla="*/ 2096173 w 2096173"/>
                  <a:gd name="connsiteY2" fmla="*/ 1359961 h 1837355"/>
                  <a:gd name="connsiteX3" fmla="*/ 40447 w 2096173"/>
                  <a:gd name="connsiteY3" fmla="*/ 1837355 h 1837355"/>
                  <a:gd name="connsiteX4" fmla="*/ 0 w 2096173"/>
                  <a:gd name="connsiteY4" fmla="*/ 0 h 1837355"/>
                  <a:gd name="connsiteX0" fmla="*/ 0 w 1783984"/>
                  <a:gd name="connsiteY0" fmla="*/ 0 h 1837355"/>
                  <a:gd name="connsiteX1" fmla="*/ 1189318 w 1783984"/>
                  <a:gd name="connsiteY1" fmla="*/ 354575 h 1837355"/>
                  <a:gd name="connsiteX2" fmla="*/ 1783984 w 1783984"/>
                  <a:gd name="connsiteY2" fmla="*/ 1515152 h 1837355"/>
                  <a:gd name="connsiteX3" fmla="*/ 40447 w 1783984"/>
                  <a:gd name="connsiteY3" fmla="*/ 1837355 h 1837355"/>
                  <a:gd name="connsiteX4" fmla="*/ 0 w 1783984"/>
                  <a:gd name="connsiteY4" fmla="*/ 0 h 1837355"/>
                  <a:gd name="connsiteX0" fmla="*/ 1941 w 1785925"/>
                  <a:gd name="connsiteY0" fmla="*/ 0 h 2075257"/>
                  <a:gd name="connsiteX1" fmla="*/ 1191259 w 1785925"/>
                  <a:gd name="connsiteY1" fmla="*/ 354575 h 2075257"/>
                  <a:gd name="connsiteX2" fmla="*/ 1785925 w 1785925"/>
                  <a:gd name="connsiteY2" fmla="*/ 1515152 h 2075257"/>
                  <a:gd name="connsiteX3" fmla="*/ 0 w 1785925"/>
                  <a:gd name="connsiteY3" fmla="*/ 2075257 h 2075257"/>
                  <a:gd name="connsiteX4" fmla="*/ 1941 w 1785925"/>
                  <a:gd name="connsiteY4" fmla="*/ 0 h 2075257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73"/>
                  <a:gd name="connsiteX1" fmla="*/ 1189318 w 1783984"/>
                  <a:gd name="connsiteY1" fmla="*/ 354575 h 1939373"/>
                  <a:gd name="connsiteX2" fmla="*/ 1783984 w 1783984"/>
                  <a:gd name="connsiteY2" fmla="*/ 1515152 h 1939373"/>
                  <a:gd name="connsiteX3" fmla="*/ 26343 w 1783984"/>
                  <a:gd name="connsiteY3" fmla="*/ 1939308 h 1939373"/>
                  <a:gd name="connsiteX4" fmla="*/ 0 w 1783984"/>
                  <a:gd name="connsiteY4" fmla="*/ 0 h 1939373"/>
                  <a:gd name="connsiteX0" fmla="*/ 0 w 1783984"/>
                  <a:gd name="connsiteY0" fmla="*/ 0 h 1939374"/>
                  <a:gd name="connsiteX1" fmla="*/ 1189318 w 1783984"/>
                  <a:gd name="connsiteY1" fmla="*/ 354575 h 1939374"/>
                  <a:gd name="connsiteX2" fmla="*/ 1783984 w 1783984"/>
                  <a:gd name="connsiteY2" fmla="*/ 1515152 h 1939374"/>
                  <a:gd name="connsiteX3" fmla="*/ 26343 w 1783984"/>
                  <a:gd name="connsiteY3" fmla="*/ 1939309 h 1939374"/>
                  <a:gd name="connsiteX4" fmla="*/ 0 w 1783984"/>
                  <a:gd name="connsiteY4" fmla="*/ 0 h 1939374"/>
                  <a:gd name="connsiteX0" fmla="*/ 0 w 1783984"/>
                  <a:gd name="connsiteY0" fmla="*/ 0 h 1939309"/>
                  <a:gd name="connsiteX1" fmla="*/ 1189318 w 1783984"/>
                  <a:gd name="connsiteY1" fmla="*/ 354575 h 1939309"/>
                  <a:gd name="connsiteX2" fmla="*/ 1783984 w 1783984"/>
                  <a:gd name="connsiteY2" fmla="*/ 1515152 h 1939309"/>
                  <a:gd name="connsiteX3" fmla="*/ 26343 w 1783984"/>
                  <a:gd name="connsiteY3" fmla="*/ 1939309 h 1939309"/>
                  <a:gd name="connsiteX4" fmla="*/ 0 w 1783984"/>
                  <a:gd name="connsiteY4" fmla="*/ 0 h 193930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3984" h="1981719">
                    <a:moveTo>
                      <a:pt x="0" y="0"/>
                    </a:moveTo>
                    <a:lnTo>
                      <a:pt x="1189318" y="354575"/>
                    </a:lnTo>
                    <a:lnTo>
                      <a:pt x="1783984" y="1515152"/>
                    </a:lnTo>
                    <a:cubicBezTo>
                      <a:pt x="898040" y="1641548"/>
                      <a:pt x="898783" y="1850972"/>
                      <a:pt x="69018" y="1981719"/>
                    </a:cubicBezTo>
                    <a:cubicBezTo>
                      <a:pt x="82383" y="1349506"/>
                      <a:pt x="11373" y="565881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1" name="Rectangle 8">
                <a:extLst>
                  <a:ext uri="{FF2B5EF4-FFF2-40B4-BE49-F238E27FC236}">
                    <a16:creationId xmlns:a16="http://schemas.microsoft.com/office/drawing/2014/main" id="{43FBE132-21EA-42EA-87D8-A45BAE107A24}"/>
                  </a:ext>
                </a:extLst>
              </p:cNvPr>
              <p:cNvSpPr/>
              <p:nvPr/>
            </p:nvSpPr>
            <p:spPr>
              <a:xfrm>
                <a:off x="788902" y="1066800"/>
                <a:ext cx="1773096" cy="1642986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12337 w 1913986"/>
                  <a:gd name="connsiteY0" fmla="*/ 0 h 1814179"/>
                  <a:gd name="connsiteX1" fmla="*/ 1913986 w 1913986"/>
                  <a:gd name="connsiteY1" fmla="*/ 0 h 1814179"/>
                  <a:gd name="connsiteX2" fmla="*/ 1913986 w 1913986"/>
                  <a:gd name="connsiteY2" fmla="*/ 1800000 h 1814179"/>
                  <a:gd name="connsiteX3" fmla="*/ 0 w 1913986"/>
                  <a:gd name="connsiteY3" fmla="*/ 1814179 h 1814179"/>
                  <a:gd name="connsiteX4" fmla="*/ 12337 w 1913986"/>
                  <a:gd name="connsiteY4" fmla="*/ 0 h 1814179"/>
                  <a:gd name="connsiteX0" fmla="*/ 0 w 1901649"/>
                  <a:gd name="connsiteY0" fmla="*/ 0 h 1800000"/>
                  <a:gd name="connsiteX1" fmla="*/ 1901649 w 1901649"/>
                  <a:gd name="connsiteY1" fmla="*/ 0 h 1800000"/>
                  <a:gd name="connsiteX2" fmla="*/ 1901649 w 1901649"/>
                  <a:gd name="connsiteY2" fmla="*/ 1800000 h 1800000"/>
                  <a:gd name="connsiteX3" fmla="*/ 53550 w 1901649"/>
                  <a:gd name="connsiteY3" fmla="*/ 1754371 h 1800000"/>
                  <a:gd name="connsiteX4" fmla="*/ 0 w 1901649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2206" h="1800000">
                    <a:moveTo>
                      <a:pt x="557" y="0"/>
                    </a:moveTo>
                    <a:lnTo>
                      <a:pt x="1902206" y="0"/>
                    </a:lnTo>
                    <a:lnTo>
                      <a:pt x="1902206" y="1800000"/>
                    </a:lnTo>
                    <a:cubicBezTo>
                      <a:pt x="1313579" y="1765881"/>
                      <a:pt x="451666" y="1803792"/>
                      <a:pt x="54107" y="1754371"/>
                    </a:cubicBezTo>
                    <a:cubicBezTo>
                      <a:pt x="-29613" y="1312018"/>
                      <a:pt x="11930" y="565881"/>
                      <a:pt x="557" y="0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bg1">
                      <a:lumMod val="60000"/>
                      <a:lumOff val="40000"/>
                    </a:schemeClr>
                  </a:gs>
                  <a:gs pos="72000">
                    <a:schemeClr val="bg1">
                      <a:lumMod val="40000"/>
                      <a:lumOff val="60000"/>
                    </a:schemeClr>
                  </a:gs>
                  <a:gs pos="83000">
                    <a:schemeClr val="bg1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A5B151A0-8BD4-4F3A-B6F8-EC384CC327DB}"/>
                </a:ext>
              </a:extLst>
            </p:cNvPr>
            <p:cNvGrpSpPr/>
            <p:nvPr/>
          </p:nvGrpSpPr>
          <p:grpSpPr>
            <a:xfrm>
              <a:off x="651215" y="1295400"/>
              <a:ext cx="307125" cy="271101"/>
              <a:chOff x="3393009" y="1523999"/>
              <a:chExt cx="614249" cy="542201"/>
            </a:xfrm>
          </p:grpSpPr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E849E66A-22ED-4A23-97DD-8F783531E9F7}"/>
                  </a:ext>
                </a:extLst>
              </p:cNvPr>
              <p:cNvSpPr/>
              <p:nvPr/>
            </p:nvSpPr>
            <p:spPr>
              <a:xfrm>
                <a:off x="3534769" y="1586553"/>
                <a:ext cx="472489" cy="479647"/>
              </a:xfrm>
              <a:prstGeom prst="ellipse">
                <a:avLst/>
              </a:prstGeom>
              <a:gradFill flip="none" rotWithShape="1">
                <a:gsLst>
                  <a:gs pos="37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D3EFC230-F1A8-4A90-8150-859172B5CA52}"/>
                  </a:ext>
                </a:extLst>
              </p:cNvPr>
              <p:cNvSpPr/>
              <p:nvPr/>
            </p:nvSpPr>
            <p:spPr>
              <a:xfrm>
                <a:off x="3393009" y="1523999"/>
                <a:ext cx="388963" cy="388961"/>
              </a:xfrm>
              <a:prstGeom prst="ellipse">
                <a:avLst/>
              </a:prstGeom>
              <a:gradFill flip="none" rotWithShape="1">
                <a:gsLst>
                  <a:gs pos="51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79980D9D-36EB-4BB4-A20F-09D8EF03FC10}"/>
              </a:ext>
            </a:extLst>
          </p:cNvPr>
          <p:cNvGrpSpPr/>
          <p:nvPr/>
        </p:nvGrpSpPr>
        <p:grpSpPr>
          <a:xfrm>
            <a:off x="5181600" y="1196360"/>
            <a:ext cx="1885337" cy="1871210"/>
            <a:chOff x="651215" y="1238441"/>
            <a:chExt cx="1885337" cy="1871210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F601643F-A5DD-40F5-B756-1BB0AB0C3ACC}"/>
                </a:ext>
              </a:extLst>
            </p:cNvPr>
            <p:cNvGrpSpPr/>
            <p:nvPr/>
          </p:nvGrpSpPr>
          <p:grpSpPr>
            <a:xfrm rot="21227232">
              <a:off x="671177" y="1238441"/>
              <a:ext cx="1865375" cy="1871210"/>
              <a:chOff x="696623" y="1066800"/>
              <a:chExt cx="1865375" cy="1871210"/>
            </a:xfrm>
            <a:gradFill>
              <a:gsLst>
                <a:gs pos="51000">
                  <a:schemeClr val="accent2">
                    <a:lumMod val="60000"/>
                    <a:lumOff val="40000"/>
                  </a:schemeClr>
                </a:gs>
                <a:gs pos="72000">
                  <a:schemeClr val="accent2">
                    <a:lumMod val="40000"/>
                    <a:lumOff val="60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</a:gradFill>
          </p:grpSpPr>
          <p:sp>
            <p:nvSpPr>
              <p:cNvPr id="197" name="Rectangle 8">
                <a:extLst>
                  <a:ext uri="{FF2B5EF4-FFF2-40B4-BE49-F238E27FC236}">
                    <a16:creationId xmlns:a16="http://schemas.microsoft.com/office/drawing/2014/main" id="{F24DD9C9-64F2-4E36-9F59-6AC33C67EB30}"/>
                  </a:ext>
                </a:extLst>
              </p:cNvPr>
              <p:cNvSpPr/>
              <p:nvPr/>
            </p:nvSpPr>
            <p:spPr>
              <a:xfrm rot="376973">
                <a:off x="696623" y="1345999"/>
                <a:ext cx="1713334" cy="1592011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2011025"/>
                  <a:gd name="connsiteY0" fmla="*/ 0 h 1806824"/>
                  <a:gd name="connsiteX1" fmla="*/ 1834119 w 2011025"/>
                  <a:gd name="connsiteY1" fmla="*/ 0 h 1806824"/>
                  <a:gd name="connsiteX2" fmla="*/ 2011025 w 2011025"/>
                  <a:gd name="connsiteY2" fmla="*/ 1497193 h 1806824"/>
                  <a:gd name="connsiteX3" fmla="*/ 0 w 2011025"/>
                  <a:gd name="connsiteY3" fmla="*/ 1806824 h 1806824"/>
                  <a:gd name="connsiteX4" fmla="*/ 34119 w 2011025"/>
                  <a:gd name="connsiteY4" fmla="*/ 0 h 1806824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78819 w 2055726"/>
                  <a:gd name="connsiteY0" fmla="*/ 0 h 1974588"/>
                  <a:gd name="connsiteX1" fmla="*/ 1148871 w 2055726"/>
                  <a:gd name="connsiteY1" fmla="*/ 491808 h 1974588"/>
                  <a:gd name="connsiteX2" fmla="*/ 2055726 w 2055726"/>
                  <a:gd name="connsiteY2" fmla="*/ 1497194 h 1974588"/>
                  <a:gd name="connsiteX3" fmla="*/ 0 w 2055726"/>
                  <a:gd name="connsiteY3" fmla="*/ 1974588 h 1974588"/>
                  <a:gd name="connsiteX4" fmla="*/ 78819 w 2055726"/>
                  <a:gd name="connsiteY4" fmla="*/ 0 h 1974588"/>
                  <a:gd name="connsiteX0" fmla="*/ 56945 w 2055726"/>
                  <a:gd name="connsiteY0" fmla="*/ 0 h 1597044"/>
                  <a:gd name="connsiteX1" fmla="*/ 1148871 w 2055726"/>
                  <a:gd name="connsiteY1" fmla="*/ 114264 h 1597044"/>
                  <a:gd name="connsiteX2" fmla="*/ 2055726 w 2055726"/>
                  <a:gd name="connsiteY2" fmla="*/ 1119650 h 1597044"/>
                  <a:gd name="connsiteX3" fmla="*/ 0 w 2055726"/>
                  <a:gd name="connsiteY3" fmla="*/ 1597044 h 1597044"/>
                  <a:gd name="connsiteX4" fmla="*/ 56945 w 2055726"/>
                  <a:gd name="connsiteY4" fmla="*/ 0 h 1597044"/>
                  <a:gd name="connsiteX0" fmla="*/ 10163 w 2055726"/>
                  <a:gd name="connsiteY0" fmla="*/ 0 h 2055904"/>
                  <a:gd name="connsiteX1" fmla="*/ 1148871 w 2055726"/>
                  <a:gd name="connsiteY1" fmla="*/ 573124 h 2055904"/>
                  <a:gd name="connsiteX2" fmla="*/ 2055726 w 2055726"/>
                  <a:gd name="connsiteY2" fmla="*/ 1578510 h 2055904"/>
                  <a:gd name="connsiteX3" fmla="*/ 0 w 2055726"/>
                  <a:gd name="connsiteY3" fmla="*/ 2055904 h 2055904"/>
                  <a:gd name="connsiteX4" fmla="*/ 10163 w 2055726"/>
                  <a:gd name="connsiteY4" fmla="*/ 0 h 2055904"/>
                  <a:gd name="connsiteX0" fmla="*/ 0 w 2096173"/>
                  <a:gd name="connsiteY0" fmla="*/ 0 h 1837355"/>
                  <a:gd name="connsiteX1" fmla="*/ 1189318 w 2096173"/>
                  <a:gd name="connsiteY1" fmla="*/ 354575 h 1837355"/>
                  <a:gd name="connsiteX2" fmla="*/ 2096173 w 2096173"/>
                  <a:gd name="connsiteY2" fmla="*/ 1359961 h 1837355"/>
                  <a:gd name="connsiteX3" fmla="*/ 40447 w 2096173"/>
                  <a:gd name="connsiteY3" fmla="*/ 1837355 h 1837355"/>
                  <a:gd name="connsiteX4" fmla="*/ 0 w 2096173"/>
                  <a:gd name="connsiteY4" fmla="*/ 0 h 1837355"/>
                  <a:gd name="connsiteX0" fmla="*/ 0 w 1783984"/>
                  <a:gd name="connsiteY0" fmla="*/ 0 h 1837355"/>
                  <a:gd name="connsiteX1" fmla="*/ 1189318 w 1783984"/>
                  <a:gd name="connsiteY1" fmla="*/ 354575 h 1837355"/>
                  <a:gd name="connsiteX2" fmla="*/ 1783984 w 1783984"/>
                  <a:gd name="connsiteY2" fmla="*/ 1515152 h 1837355"/>
                  <a:gd name="connsiteX3" fmla="*/ 40447 w 1783984"/>
                  <a:gd name="connsiteY3" fmla="*/ 1837355 h 1837355"/>
                  <a:gd name="connsiteX4" fmla="*/ 0 w 1783984"/>
                  <a:gd name="connsiteY4" fmla="*/ 0 h 1837355"/>
                  <a:gd name="connsiteX0" fmla="*/ 1941 w 1785925"/>
                  <a:gd name="connsiteY0" fmla="*/ 0 h 2075257"/>
                  <a:gd name="connsiteX1" fmla="*/ 1191259 w 1785925"/>
                  <a:gd name="connsiteY1" fmla="*/ 354575 h 2075257"/>
                  <a:gd name="connsiteX2" fmla="*/ 1785925 w 1785925"/>
                  <a:gd name="connsiteY2" fmla="*/ 1515152 h 2075257"/>
                  <a:gd name="connsiteX3" fmla="*/ 0 w 1785925"/>
                  <a:gd name="connsiteY3" fmla="*/ 2075257 h 2075257"/>
                  <a:gd name="connsiteX4" fmla="*/ 1941 w 1785925"/>
                  <a:gd name="connsiteY4" fmla="*/ 0 h 2075257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73"/>
                  <a:gd name="connsiteX1" fmla="*/ 1189318 w 1783984"/>
                  <a:gd name="connsiteY1" fmla="*/ 354575 h 1939373"/>
                  <a:gd name="connsiteX2" fmla="*/ 1783984 w 1783984"/>
                  <a:gd name="connsiteY2" fmla="*/ 1515152 h 1939373"/>
                  <a:gd name="connsiteX3" fmla="*/ 26343 w 1783984"/>
                  <a:gd name="connsiteY3" fmla="*/ 1939308 h 1939373"/>
                  <a:gd name="connsiteX4" fmla="*/ 0 w 1783984"/>
                  <a:gd name="connsiteY4" fmla="*/ 0 h 1939373"/>
                  <a:gd name="connsiteX0" fmla="*/ 0 w 1783984"/>
                  <a:gd name="connsiteY0" fmla="*/ 0 h 1939374"/>
                  <a:gd name="connsiteX1" fmla="*/ 1189318 w 1783984"/>
                  <a:gd name="connsiteY1" fmla="*/ 354575 h 1939374"/>
                  <a:gd name="connsiteX2" fmla="*/ 1783984 w 1783984"/>
                  <a:gd name="connsiteY2" fmla="*/ 1515152 h 1939374"/>
                  <a:gd name="connsiteX3" fmla="*/ 26343 w 1783984"/>
                  <a:gd name="connsiteY3" fmla="*/ 1939309 h 1939374"/>
                  <a:gd name="connsiteX4" fmla="*/ 0 w 1783984"/>
                  <a:gd name="connsiteY4" fmla="*/ 0 h 1939374"/>
                  <a:gd name="connsiteX0" fmla="*/ 0 w 1783984"/>
                  <a:gd name="connsiteY0" fmla="*/ 0 h 1939309"/>
                  <a:gd name="connsiteX1" fmla="*/ 1189318 w 1783984"/>
                  <a:gd name="connsiteY1" fmla="*/ 354575 h 1939309"/>
                  <a:gd name="connsiteX2" fmla="*/ 1783984 w 1783984"/>
                  <a:gd name="connsiteY2" fmla="*/ 1515152 h 1939309"/>
                  <a:gd name="connsiteX3" fmla="*/ 26343 w 1783984"/>
                  <a:gd name="connsiteY3" fmla="*/ 1939309 h 1939309"/>
                  <a:gd name="connsiteX4" fmla="*/ 0 w 1783984"/>
                  <a:gd name="connsiteY4" fmla="*/ 0 h 193930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3984" h="1981719">
                    <a:moveTo>
                      <a:pt x="0" y="0"/>
                    </a:moveTo>
                    <a:lnTo>
                      <a:pt x="1189318" y="354575"/>
                    </a:lnTo>
                    <a:lnTo>
                      <a:pt x="1783984" y="1515152"/>
                    </a:lnTo>
                    <a:cubicBezTo>
                      <a:pt x="898040" y="1641548"/>
                      <a:pt x="898783" y="1850972"/>
                      <a:pt x="69018" y="1981719"/>
                    </a:cubicBezTo>
                    <a:cubicBezTo>
                      <a:pt x="82383" y="1349506"/>
                      <a:pt x="11373" y="565881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8" name="Rectangle 8">
                <a:extLst>
                  <a:ext uri="{FF2B5EF4-FFF2-40B4-BE49-F238E27FC236}">
                    <a16:creationId xmlns:a16="http://schemas.microsoft.com/office/drawing/2014/main" id="{87124879-1056-46EB-864C-A46BB6475A79}"/>
                  </a:ext>
                </a:extLst>
              </p:cNvPr>
              <p:cNvSpPr/>
              <p:nvPr/>
            </p:nvSpPr>
            <p:spPr>
              <a:xfrm>
                <a:off x="788902" y="1066800"/>
                <a:ext cx="1773096" cy="1642986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12337 w 1913986"/>
                  <a:gd name="connsiteY0" fmla="*/ 0 h 1814179"/>
                  <a:gd name="connsiteX1" fmla="*/ 1913986 w 1913986"/>
                  <a:gd name="connsiteY1" fmla="*/ 0 h 1814179"/>
                  <a:gd name="connsiteX2" fmla="*/ 1913986 w 1913986"/>
                  <a:gd name="connsiteY2" fmla="*/ 1800000 h 1814179"/>
                  <a:gd name="connsiteX3" fmla="*/ 0 w 1913986"/>
                  <a:gd name="connsiteY3" fmla="*/ 1814179 h 1814179"/>
                  <a:gd name="connsiteX4" fmla="*/ 12337 w 1913986"/>
                  <a:gd name="connsiteY4" fmla="*/ 0 h 1814179"/>
                  <a:gd name="connsiteX0" fmla="*/ 0 w 1901649"/>
                  <a:gd name="connsiteY0" fmla="*/ 0 h 1800000"/>
                  <a:gd name="connsiteX1" fmla="*/ 1901649 w 1901649"/>
                  <a:gd name="connsiteY1" fmla="*/ 0 h 1800000"/>
                  <a:gd name="connsiteX2" fmla="*/ 1901649 w 1901649"/>
                  <a:gd name="connsiteY2" fmla="*/ 1800000 h 1800000"/>
                  <a:gd name="connsiteX3" fmla="*/ 53550 w 1901649"/>
                  <a:gd name="connsiteY3" fmla="*/ 1754371 h 1800000"/>
                  <a:gd name="connsiteX4" fmla="*/ 0 w 1901649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2206" h="1800000">
                    <a:moveTo>
                      <a:pt x="557" y="0"/>
                    </a:moveTo>
                    <a:lnTo>
                      <a:pt x="1902206" y="0"/>
                    </a:lnTo>
                    <a:lnTo>
                      <a:pt x="1902206" y="1800000"/>
                    </a:lnTo>
                    <a:cubicBezTo>
                      <a:pt x="1313579" y="1765881"/>
                      <a:pt x="451666" y="1803792"/>
                      <a:pt x="54107" y="1754371"/>
                    </a:cubicBezTo>
                    <a:cubicBezTo>
                      <a:pt x="-29613" y="1312018"/>
                      <a:pt x="11930" y="565881"/>
                      <a:pt x="557" y="0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bg1">
                      <a:lumMod val="60000"/>
                      <a:lumOff val="40000"/>
                    </a:schemeClr>
                  </a:gs>
                  <a:gs pos="72000">
                    <a:schemeClr val="bg1">
                      <a:lumMod val="40000"/>
                      <a:lumOff val="60000"/>
                    </a:schemeClr>
                  </a:gs>
                  <a:gs pos="83000">
                    <a:schemeClr val="bg1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8E439879-9F8B-4710-A6B1-12BA9B88DFA5}"/>
                </a:ext>
              </a:extLst>
            </p:cNvPr>
            <p:cNvGrpSpPr/>
            <p:nvPr/>
          </p:nvGrpSpPr>
          <p:grpSpPr>
            <a:xfrm>
              <a:off x="651215" y="1295400"/>
              <a:ext cx="307125" cy="271101"/>
              <a:chOff x="3393009" y="1523999"/>
              <a:chExt cx="614249" cy="542201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F67CF5E6-66AA-40D4-A223-2529F7A6810D}"/>
                  </a:ext>
                </a:extLst>
              </p:cNvPr>
              <p:cNvSpPr/>
              <p:nvPr/>
            </p:nvSpPr>
            <p:spPr>
              <a:xfrm>
                <a:off x="3534769" y="1586553"/>
                <a:ext cx="472489" cy="479647"/>
              </a:xfrm>
              <a:prstGeom prst="ellipse">
                <a:avLst/>
              </a:prstGeom>
              <a:gradFill flip="none" rotWithShape="1">
                <a:gsLst>
                  <a:gs pos="37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F2DA11D0-E2B4-4ED1-884C-C335DF7A0848}"/>
                  </a:ext>
                </a:extLst>
              </p:cNvPr>
              <p:cNvSpPr/>
              <p:nvPr/>
            </p:nvSpPr>
            <p:spPr>
              <a:xfrm>
                <a:off x="3393009" y="1523999"/>
                <a:ext cx="388963" cy="388961"/>
              </a:xfrm>
              <a:prstGeom prst="ellipse">
                <a:avLst/>
              </a:prstGeom>
              <a:gradFill flip="none" rotWithShape="1">
                <a:gsLst>
                  <a:gs pos="51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D5C0CD3C-1518-409E-93C7-475949450D9A}"/>
              </a:ext>
            </a:extLst>
          </p:cNvPr>
          <p:cNvGrpSpPr/>
          <p:nvPr/>
        </p:nvGrpSpPr>
        <p:grpSpPr>
          <a:xfrm>
            <a:off x="7607866" y="1196360"/>
            <a:ext cx="1885337" cy="1871210"/>
            <a:chOff x="651215" y="1238441"/>
            <a:chExt cx="1885337" cy="1871210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E751A322-F549-4B83-A3E6-D479F1AC6376}"/>
                </a:ext>
              </a:extLst>
            </p:cNvPr>
            <p:cNvGrpSpPr/>
            <p:nvPr/>
          </p:nvGrpSpPr>
          <p:grpSpPr>
            <a:xfrm rot="21227232">
              <a:off x="671177" y="1238441"/>
              <a:ext cx="1865375" cy="1871210"/>
              <a:chOff x="696623" y="1066800"/>
              <a:chExt cx="1865375" cy="1871210"/>
            </a:xfrm>
            <a:gradFill>
              <a:gsLst>
                <a:gs pos="51000">
                  <a:schemeClr val="accent2">
                    <a:lumMod val="60000"/>
                    <a:lumOff val="40000"/>
                  </a:schemeClr>
                </a:gs>
                <a:gs pos="72000">
                  <a:schemeClr val="accent2">
                    <a:lumMod val="40000"/>
                    <a:lumOff val="60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</a:gradFill>
          </p:grpSpPr>
          <p:sp>
            <p:nvSpPr>
              <p:cNvPr id="204" name="Rectangle 8">
                <a:extLst>
                  <a:ext uri="{FF2B5EF4-FFF2-40B4-BE49-F238E27FC236}">
                    <a16:creationId xmlns:a16="http://schemas.microsoft.com/office/drawing/2014/main" id="{7DC56F51-0F0B-482A-B0F2-39C36E72F173}"/>
                  </a:ext>
                </a:extLst>
              </p:cNvPr>
              <p:cNvSpPr/>
              <p:nvPr/>
            </p:nvSpPr>
            <p:spPr>
              <a:xfrm rot="376973">
                <a:off x="696623" y="1345999"/>
                <a:ext cx="1713334" cy="1592011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2011025"/>
                  <a:gd name="connsiteY0" fmla="*/ 0 h 1806824"/>
                  <a:gd name="connsiteX1" fmla="*/ 1834119 w 2011025"/>
                  <a:gd name="connsiteY1" fmla="*/ 0 h 1806824"/>
                  <a:gd name="connsiteX2" fmla="*/ 2011025 w 2011025"/>
                  <a:gd name="connsiteY2" fmla="*/ 1497193 h 1806824"/>
                  <a:gd name="connsiteX3" fmla="*/ 0 w 2011025"/>
                  <a:gd name="connsiteY3" fmla="*/ 1806824 h 1806824"/>
                  <a:gd name="connsiteX4" fmla="*/ 34119 w 2011025"/>
                  <a:gd name="connsiteY4" fmla="*/ 0 h 1806824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78819 w 2055726"/>
                  <a:gd name="connsiteY0" fmla="*/ 0 h 1974588"/>
                  <a:gd name="connsiteX1" fmla="*/ 1148871 w 2055726"/>
                  <a:gd name="connsiteY1" fmla="*/ 491808 h 1974588"/>
                  <a:gd name="connsiteX2" fmla="*/ 2055726 w 2055726"/>
                  <a:gd name="connsiteY2" fmla="*/ 1497194 h 1974588"/>
                  <a:gd name="connsiteX3" fmla="*/ 0 w 2055726"/>
                  <a:gd name="connsiteY3" fmla="*/ 1974588 h 1974588"/>
                  <a:gd name="connsiteX4" fmla="*/ 78819 w 2055726"/>
                  <a:gd name="connsiteY4" fmla="*/ 0 h 1974588"/>
                  <a:gd name="connsiteX0" fmla="*/ 56945 w 2055726"/>
                  <a:gd name="connsiteY0" fmla="*/ 0 h 1597044"/>
                  <a:gd name="connsiteX1" fmla="*/ 1148871 w 2055726"/>
                  <a:gd name="connsiteY1" fmla="*/ 114264 h 1597044"/>
                  <a:gd name="connsiteX2" fmla="*/ 2055726 w 2055726"/>
                  <a:gd name="connsiteY2" fmla="*/ 1119650 h 1597044"/>
                  <a:gd name="connsiteX3" fmla="*/ 0 w 2055726"/>
                  <a:gd name="connsiteY3" fmla="*/ 1597044 h 1597044"/>
                  <a:gd name="connsiteX4" fmla="*/ 56945 w 2055726"/>
                  <a:gd name="connsiteY4" fmla="*/ 0 h 1597044"/>
                  <a:gd name="connsiteX0" fmla="*/ 10163 w 2055726"/>
                  <a:gd name="connsiteY0" fmla="*/ 0 h 2055904"/>
                  <a:gd name="connsiteX1" fmla="*/ 1148871 w 2055726"/>
                  <a:gd name="connsiteY1" fmla="*/ 573124 h 2055904"/>
                  <a:gd name="connsiteX2" fmla="*/ 2055726 w 2055726"/>
                  <a:gd name="connsiteY2" fmla="*/ 1578510 h 2055904"/>
                  <a:gd name="connsiteX3" fmla="*/ 0 w 2055726"/>
                  <a:gd name="connsiteY3" fmla="*/ 2055904 h 2055904"/>
                  <a:gd name="connsiteX4" fmla="*/ 10163 w 2055726"/>
                  <a:gd name="connsiteY4" fmla="*/ 0 h 2055904"/>
                  <a:gd name="connsiteX0" fmla="*/ 0 w 2096173"/>
                  <a:gd name="connsiteY0" fmla="*/ 0 h 1837355"/>
                  <a:gd name="connsiteX1" fmla="*/ 1189318 w 2096173"/>
                  <a:gd name="connsiteY1" fmla="*/ 354575 h 1837355"/>
                  <a:gd name="connsiteX2" fmla="*/ 2096173 w 2096173"/>
                  <a:gd name="connsiteY2" fmla="*/ 1359961 h 1837355"/>
                  <a:gd name="connsiteX3" fmla="*/ 40447 w 2096173"/>
                  <a:gd name="connsiteY3" fmla="*/ 1837355 h 1837355"/>
                  <a:gd name="connsiteX4" fmla="*/ 0 w 2096173"/>
                  <a:gd name="connsiteY4" fmla="*/ 0 h 1837355"/>
                  <a:gd name="connsiteX0" fmla="*/ 0 w 1783984"/>
                  <a:gd name="connsiteY0" fmla="*/ 0 h 1837355"/>
                  <a:gd name="connsiteX1" fmla="*/ 1189318 w 1783984"/>
                  <a:gd name="connsiteY1" fmla="*/ 354575 h 1837355"/>
                  <a:gd name="connsiteX2" fmla="*/ 1783984 w 1783984"/>
                  <a:gd name="connsiteY2" fmla="*/ 1515152 h 1837355"/>
                  <a:gd name="connsiteX3" fmla="*/ 40447 w 1783984"/>
                  <a:gd name="connsiteY3" fmla="*/ 1837355 h 1837355"/>
                  <a:gd name="connsiteX4" fmla="*/ 0 w 1783984"/>
                  <a:gd name="connsiteY4" fmla="*/ 0 h 1837355"/>
                  <a:gd name="connsiteX0" fmla="*/ 1941 w 1785925"/>
                  <a:gd name="connsiteY0" fmla="*/ 0 h 2075257"/>
                  <a:gd name="connsiteX1" fmla="*/ 1191259 w 1785925"/>
                  <a:gd name="connsiteY1" fmla="*/ 354575 h 2075257"/>
                  <a:gd name="connsiteX2" fmla="*/ 1785925 w 1785925"/>
                  <a:gd name="connsiteY2" fmla="*/ 1515152 h 2075257"/>
                  <a:gd name="connsiteX3" fmla="*/ 0 w 1785925"/>
                  <a:gd name="connsiteY3" fmla="*/ 2075257 h 2075257"/>
                  <a:gd name="connsiteX4" fmla="*/ 1941 w 1785925"/>
                  <a:gd name="connsiteY4" fmla="*/ 0 h 2075257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73"/>
                  <a:gd name="connsiteX1" fmla="*/ 1189318 w 1783984"/>
                  <a:gd name="connsiteY1" fmla="*/ 354575 h 1939373"/>
                  <a:gd name="connsiteX2" fmla="*/ 1783984 w 1783984"/>
                  <a:gd name="connsiteY2" fmla="*/ 1515152 h 1939373"/>
                  <a:gd name="connsiteX3" fmla="*/ 26343 w 1783984"/>
                  <a:gd name="connsiteY3" fmla="*/ 1939308 h 1939373"/>
                  <a:gd name="connsiteX4" fmla="*/ 0 w 1783984"/>
                  <a:gd name="connsiteY4" fmla="*/ 0 h 1939373"/>
                  <a:gd name="connsiteX0" fmla="*/ 0 w 1783984"/>
                  <a:gd name="connsiteY0" fmla="*/ 0 h 1939374"/>
                  <a:gd name="connsiteX1" fmla="*/ 1189318 w 1783984"/>
                  <a:gd name="connsiteY1" fmla="*/ 354575 h 1939374"/>
                  <a:gd name="connsiteX2" fmla="*/ 1783984 w 1783984"/>
                  <a:gd name="connsiteY2" fmla="*/ 1515152 h 1939374"/>
                  <a:gd name="connsiteX3" fmla="*/ 26343 w 1783984"/>
                  <a:gd name="connsiteY3" fmla="*/ 1939309 h 1939374"/>
                  <a:gd name="connsiteX4" fmla="*/ 0 w 1783984"/>
                  <a:gd name="connsiteY4" fmla="*/ 0 h 1939374"/>
                  <a:gd name="connsiteX0" fmla="*/ 0 w 1783984"/>
                  <a:gd name="connsiteY0" fmla="*/ 0 h 1939309"/>
                  <a:gd name="connsiteX1" fmla="*/ 1189318 w 1783984"/>
                  <a:gd name="connsiteY1" fmla="*/ 354575 h 1939309"/>
                  <a:gd name="connsiteX2" fmla="*/ 1783984 w 1783984"/>
                  <a:gd name="connsiteY2" fmla="*/ 1515152 h 1939309"/>
                  <a:gd name="connsiteX3" fmla="*/ 26343 w 1783984"/>
                  <a:gd name="connsiteY3" fmla="*/ 1939309 h 1939309"/>
                  <a:gd name="connsiteX4" fmla="*/ 0 w 1783984"/>
                  <a:gd name="connsiteY4" fmla="*/ 0 h 193930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3984" h="1981719">
                    <a:moveTo>
                      <a:pt x="0" y="0"/>
                    </a:moveTo>
                    <a:lnTo>
                      <a:pt x="1189318" y="354575"/>
                    </a:lnTo>
                    <a:lnTo>
                      <a:pt x="1783984" y="1515152"/>
                    </a:lnTo>
                    <a:cubicBezTo>
                      <a:pt x="898040" y="1641548"/>
                      <a:pt x="898783" y="1850972"/>
                      <a:pt x="69018" y="1981719"/>
                    </a:cubicBezTo>
                    <a:cubicBezTo>
                      <a:pt x="82383" y="1349506"/>
                      <a:pt x="11373" y="565881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5" name="Rectangle 8">
                <a:extLst>
                  <a:ext uri="{FF2B5EF4-FFF2-40B4-BE49-F238E27FC236}">
                    <a16:creationId xmlns:a16="http://schemas.microsoft.com/office/drawing/2014/main" id="{5AB4599D-FE71-48B7-84B5-3E1342674FDF}"/>
                  </a:ext>
                </a:extLst>
              </p:cNvPr>
              <p:cNvSpPr/>
              <p:nvPr/>
            </p:nvSpPr>
            <p:spPr>
              <a:xfrm>
                <a:off x="788902" y="1066800"/>
                <a:ext cx="1773096" cy="1642986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12337 w 1913986"/>
                  <a:gd name="connsiteY0" fmla="*/ 0 h 1814179"/>
                  <a:gd name="connsiteX1" fmla="*/ 1913986 w 1913986"/>
                  <a:gd name="connsiteY1" fmla="*/ 0 h 1814179"/>
                  <a:gd name="connsiteX2" fmla="*/ 1913986 w 1913986"/>
                  <a:gd name="connsiteY2" fmla="*/ 1800000 h 1814179"/>
                  <a:gd name="connsiteX3" fmla="*/ 0 w 1913986"/>
                  <a:gd name="connsiteY3" fmla="*/ 1814179 h 1814179"/>
                  <a:gd name="connsiteX4" fmla="*/ 12337 w 1913986"/>
                  <a:gd name="connsiteY4" fmla="*/ 0 h 1814179"/>
                  <a:gd name="connsiteX0" fmla="*/ 0 w 1901649"/>
                  <a:gd name="connsiteY0" fmla="*/ 0 h 1800000"/>
                  <a:gd name="connsiteX1" fmla="*/ 1901649 w 1901649"/>
                  <a:gd name="connsiteY1" fmla="*/ 0 h 1800000"/>
                  <a:gd name="connsiteX2" fmla="*/ 1901649 w 1901649"/>
                  <a:gd name="connsiteY2" fmla="*/ 1800000 h 1800000"/>
                  <a:gd name="connsiteX3" fmla="*/ 53550 w 1901649"/>
                  <a:gd name="connsiteY3" fmla="*/ 1754371 h 1800000"/>
                  <a:gd name="connsiteX4" fmla="*/ 0 w 1901649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2206" h="1800000">
                    <a:moveTo>
                      <a:pt x="557" y="0"/>
                    </a:moveTo>
                    <a:lnTo>
                      <a:pt x="1902206" y="0"/>
                    </a:lnTo>
                    <a:lnTo>
                      <a:pt x="1902206" y="1800000"/>
                    </a:lnTo>
                    <a:cubicBezTo>
                      <a:pt x="1313579" y="1765881"/>
                      <a:pt x="451666" y="1803792"/>
                      <a:pt x="54107" y="1754371"/>
                    </a:cubicBezTo>
                    <a:cubicBezTo>
                      <a:pt x="-29613" y="1312018"/>
                      <a:pt x="11930" y="565881"/>
                      <a:pt x="557" y="0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bg1">
                      <a:lumMod val="60000"/>
                      <a:lumOff val="40000"/>
                    </a:schemeClr>
                  </a:gs>
                  <a:gs pos="72000">
                    <a:schemeClr val="bg1">
                      <a:lumMod val="40000"/>
                      <a:lumOff val="60000"/>
                    </a:schemeClr>
                  </a:gs>
                  <a:gs pos="83000">
                    <a:schemeClr val="bg1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26E3D29E-93CC-4DBC-9773-D9FF1A740A1E}"/>
                </a:ext>
              </a:extLst>
            </p:cNvPr>
            <p:cNvGrpSpPr/>
            <p:nvPr/>
          </p:nvGrpSpPr>
          <p:grpSpPr>
            <a:xfrm>
              <a:off x="651215" y="1295400"/>
              <a:ext cx="307125" cy="271101"/>
              <a:chOff x="3393009" y="1523999"/>
              <a:chExt cx="614249" cy="542201"/>
            </a:xfrm>
          </p:grpSpPr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928FBE99-9FFD-42FE-A4CB-CC5687BF8EC7}"/>
                  </a:ext>
                </a:extLst>
              </p:cNvPr>
              <p:cNvSpPr/>
              <p:nvPr/>
            </p:nvSpPr>
            <p:spPr>
              <a:xfrm>
                <a:off x="3534769" y="1586553"/>
                <a:ext cx="472489" cy="479647"/>
              </a:xfrm>
              <a:prstGeom prst="ellipse">
                <a:avLst/>
              </a:prstGeom>
              <a:gradFill flip="none" rotWithShape="1">
                <a:gsLst>
                  <a:gs pos="37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49704FB7-4F10-4C15-B0AD-3BB95E3A6E77}"/>
                  </a:ext>
                </a:extLst>
              </p:cNvPr>
              <p:cNvSpPr/>
              <p:nvPr/>
            </p:nvSpPr>
            <p:spPr>
              <a:xfrm>
                <a:off x="3393009" y="1523999"/>
                <a:ext cx="388963" cy="388961"/>
              </a:xfrm>
              <a:prstGeom prst="ellipse">
                <a:avLst/>
              </a:prstGeom>
              <a:gradFill flip="none" rotWithShape="1">
                <a:gsLst>
                  <a:gs pos="51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53E9962C-0400-44F3-BC6B-F24CC6A9F920}"/>
              </a:ext>
            </a:extLst>
          </p:cNvPr>
          <p:cNvGrpSpPr/>
          <p:nvPr/>
        </p:nvGrpSpPr>
        <p:grpSpPr>
          <a:xfrm>
            <a:off x="-362938" y="3276600"/>
            <a:ext cx="1885337" cy="1871210"/>
            <a:chOff x="651215" y="1238441"/>
            <a:chExt cx="1885337" cy="1871210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5DA9F88D-F69C-4E19-B808-F15A26399899}"/>
                </a:ext>
              </a:extLst>
            </p:cNvPr>
            <p:cNvGrpSpPr/>
            <p:nvPr/>
          </p:nvGrpSpPr>
          <p:grpSpPr>
            <a:xfrm rot="21227232">
              <a:off x="671177" y="1238441"/>
              <a:ext cx="1865375" cy="1871210"/>
              <a:chOff x="696623" y="1066800"/>
              <a:chExt cx="1865375" cy="1871210"/>
            </a:xfrm>
            <a:gradFill>
              <a:gsLst>
                <a:gs pos="51000">
                  <a:schemeClr val="accent2">
                    <a:lumMod val="60000"/>
                    <a:lumOff val="40000"/>
                  </a:schemeClr>
                </a:gs>
                <a:gs pos="72000">
                  <a:schemeClr val="accent2">
                    <a:lumMod val="40000"/>
                    <a:lumOff val="60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</a:gradFill>
          </p:grpSpPr>
          <p:sp>
            <p:nvSpPr>
              <p:cNvPr id="211" name="Rectangle 8">
                <a:extLst>
                  <a:ext uri="{FF2B5EF4-FFF2-40B4-BE49-F238E27FC236}">
                    <a16:creationId xmlns:a16="http://schemas.microsoft.com/office/drawing/2014/main" id="{AEED8B7E-0459-4CA1-B34B-D0D82AEA0067}"/>
                  </a:ext>
                </a:extLst>
              </p:cNvPr>
              <p:cNvSpPr/>
              <p:nvPr/>
            </p:nvSpPr>
            <p:spPr>
              <a:xfrm rot="376973">
                <a:off x="696623" y="1345999"/>
                <a:ext cx="1713334" cy="1592011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2011025"/>
                  <a:gd name="connsiteY0" fmla="*/ 0 h 1806824"/>
                  <a:gd name="connsiteX1" fmla="*/ 1834119 w 2011025"/>
                  <a:gd name="connsiteY1" fmla="*/ 0 h 1806824"/>
                  <a:gd name="connsiteX2" fmla="*/ 2011025 w 2011025"/>
                  <a:gd name="connsiteY2" fmla="*/ 1497193 h 1806824"/>
                  <a:gd name="connsiteX3" fmla="*/ 0 w 2011025"/>
                  <a:gd name="connsiteY3" fmla="*/ 1806824 h 1806824"/>
                  <a:gd name="connsiteX4" fmla="*/ 34119 w 2011025"/>
                  <a:gd name="connsiteY4" fmla="*/ 0 h 1806824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78819 w 2055726"/>
                  <a:gd name="connsiteY0" fmla="*/ 0 h 1974588"/>
                  <a:gd name="connsiteX1" fmla="*/ 1148871 w 2055726"/>
                  <a:gd name="connsiteY1" fmla="*/ 491808 h 1974588"/>
                  <a:gd name="connsiteX2" fmla="*/ 2055726 w 2055726"/>
                  <a:gd name="connsiteY2" fmla="*/ 1497194 h 1974588"/>
                  <a:gd name="connsiteX3" fmla="*/ 0 w 2055726"/>
                  <a:gd name="connsiteY3" fmla="*/ 1974588 h 1974588"/>
                  <a:gd name="connsiteX4" fmla="*/ 78819 w 2055726"/>
                  <a:gd name="connsiteY4" fmla="*/ 0 h 1974588"/>
                  <a:gd name="connsiteX0" fmla="*/ 56945 w 2055726"/>
                  <a:gd name="connsiteY0" fmla="*/ 0 h 1597044"/>
                  <a:gd name="connsiteX1" fmla="*/ 1148871 w 2055726"/>
                  <a:gd name="connsiteY1" fmla="*/ 114264 h 1597044"/>
                  <a:gd name="connsiteX2" fmla="*/ 2055726 w 2055726"/>
                  <a:gd name="connsiteY2" fmla="*/ 1119650 h 1597044"/>
                  <a:gd name="connsiteX3" fmla="*/ 0 w 2055726"/>
                  <a:gd name="connsiteY3" fmla="*/ 1597044 h 1597044"/>
                  <a:gd name="connsiteX4" fmla="*/ 56945 w 2055726"/>
                  <a:gd name="connsiteY4" fmla="*/ 0 h 1597044"/>
                  <a:gd name="connsiteX0" fmla="*/ 10163 w 2055726"/>
                  <a:gd name="connsiteY0" fmla="*/ 0 h 2055904"/>
                  <a:gd name="connsiteX1" fmla="*/ 1148871 w 2055726"/>
                  <a:gd name="connsiteY1" fmla="*/ 573124 h 2055904"/>
                  <a:gd name="connsiteX2" fmla="*/ 2055726 w 2055726"/>
                  <a:gd name="connsiteY2" fmla="*/ 1578510 h 2055904"/>
                  <a:gd name="connsiteX3" fmla="*/ 0 w 2055726"/>
                  <a:gd name="connsiteY3" fmla="*/ 2055904 h 2055904"/>
                  <a:gd name="connsiteX4" fmla="*/ 10163 w 2055726"/>
                  <a:gd name="connsiteY4" fmla="*/ 0 h 2055904"/>
                  <a:gd name="connsiteX0" fmla="*/ 0 w 2096173"/>
                  <a:gd name="connsiteY0" fmla="*/ 0 h 1837355"/>
                  <a:gd name="connsiteX1" fmla="*/ 1189318 w 2096173"/>
                  <a:gd name="connsiteY1" fmla="*/ 354575 h 1837355"/>
                  <a:gd name="connsiteX2" fmla="*/ 2096173 w 2096173"/>
                  <a:gd name="connsiteY2" fmla="*/ 1359961 h 1837355"/>
                  <a:gd name="connsiteX3" fmla="*/ 40447 w 2096173"/>
                  <a:gd name="connsiteY3" fmla="*/ 1837355 h 1837355"/>
                  <a:gd name="connsiteX4" fmla="*/ 0 w 2096173"/>
                  <a:gd name="connsiteY4" fmla="*/ 0 h 1837355"/>
                  <a:gd name="connsiteX0" fmla="*/ 0 w 1783984"/>
                  <a:gd name="connsiteY0" fmla="*/ 0 h 1837355"/>
                  <a:gd name="connsiteX1" fmla="*/ 1189318 w 1783984"/>
                  <a:gd name="connsiteY1" fmla="*/ 354575 h 1837355"/>
                  <a:gd name="connsiteX2" fmla="*/ 1783984 w 1783984"/>
                  <a:gd name="connsiteY2" fmla="*/ 1515152 h 1837355"/>
                  <a:gd name="connsiteX3" fmla="*/ 40447 w 1783984"/>
                  <a:gd name="connsiteY3" fmla="*/ 1837355 h 1837355"/>
                  <a:gd name="connsiteX4" fmla="*/ 0 w 1783984"/>
                  <a:gd name="connsiteY4" fmla="*/ 0 h 1837355"/>
                  <a:gd name="connsiteX0" fmla="*/ 1941 w 1785925"/>
                  <a:gd name="connsiteY0" fmla="*/ 0 h 2075257"/>
                  <a:gd name="connsiteX1" fmla="*/ 1191259 w 1785925"/>
                  <a:gd name="connsiteY1" fmla="*/ 354575 h 2075257"/>
                  <a:gd name="connsiteX2" fmla="*/ 1785925 w 1785925"/>
                  <a:gd name="connsiteY2" fmla="*/ 1515152 h 2075257"/>
                  <a:gd name="connsiteX3" fmla="*/ 0 w 1785925"/>
                  <a:gd name="connsiteY3" fmla="*/ 2075257 h 2075257"/>
                  <a:gd name="connsiteX4" fmla="*/ 1941 w 1785925"/>
                  <a:gd name="connsiteY4" fmla="*/ 0 h 2075257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73"/>
                  <a:gd name="connsiteX1" fmla="*/ 1189318 w 1783984"/>
                  <a:gd name="connsiteY1" fmla="*/ 354575 h 1939373"/>
                  <a:gd name="connsiteX2" fmla="*/ 1783984 w 1783984"/>
                  <a:gd name="connsiteY2" fmla="*/ 1515152 h 1939373"/>
                  <a:gd name="connsiteX3" fmla="*/ 26343 w 1783984"/>
                  <a:gd name="connsiteY3" fmla="*/ 1939308 h 1939373"/>
                  <a:gd name="connsiteX4" fmla="*/ 0 w 1783984"/>
                  <a:gd name="connsiteY4" fmla="*/ 0 h 1939373"/>
                  <a:gd name="connsiteX0" fmla="*/ 0 w 1783984"/>
                  <a:gd name="connsiteY0" fmla="*/ 0 h 1939374"/>
                  <a:gd name="connsiteX1" fmla="*/ 1189318 w 1783984"/>
                  <a:gd name="connsiteY1" fmla="*/ 354575 h 1939374"/>
                  <a:gd name="connsiteX2" fmla="*/ 1783984 w 1783984"/>
                  <a:gd name="connsiteY2" fmla="*/ 1515152 h 1939374"/>
                  <a:gd name="connsiteX3" fmla="*/ 26343 w 1783984"/>
                  <a:gd name="connsiteY3" fmla="*/ 1939309 h 1939374"/>
                  <a:gd name="connsiteX4" fmla="*/ 0 w 1783984"/>
                  <a:gd name="connsiteY4" fmla="*/ 0 h 1939374"/>
                  <a:gd name="connsiteX0" fmla="*/ 0 w 1783984"/>
                  <a:gd name="connsiteY0" fmla="*/ 0 h 1939309"/>
                  <a:gd name="connsiteX1" fmla="*/ 1189318 w 1783984"/>
                  <a:gd name="connsiteY1" fmla="*/ 354575 h 1939309"/>
                  <a:gd name="connsiteX2" fmla="*/ 1783984 w 1783984"/>
                  <a:gd name="connsiteY2" fmla="*/ 1515152 h 1939309"/>
                  <a:gd name="connsiteX3" fmla="*/ 26343 w 1783984"/>
                  <a:gd name="connsiteY3" fmla="*/ 1939309 h 1939309"/>
                  <a:gd name="connsiteX4" fmla="*/ 0 w 1783984"/>
                  <a:gd name="connsiteY4" fmla="*/ 0 h 193930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3984" h="1981719">
                    <a:moveTo>
                      <a:pt x="0" y="0"/>
                    </a:moveTo>
                    <a:lnTo>
                      <a:pt x="1189318" y="354575"/>
                    </a:lnTo>
                    <a:lnTo>
                      <a:pt x="1783984" y="1515152"/>
                    </a:lnTo>
                    <a:cubicBezTo>
                      <a:pt x="898040" y="1641548"/>
                      <a:pt x="898783" y="1850972"/>
                      <a:pt x="69018" y="1981719"/>
                    </a:cubicBezTo>
                    <a:cubicBezTo>
                      <a:pt x="82383" y="1349506"/>
                      <a:pt x="11373" y="565881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2" name="Rectangle 8">
                <a:extLst>
                  <a:ext uri="{FF2B5EF4-FFF2-40B4-BE49-F238E27FC236}">
                    <a16:creationId xmlns:a16="http://schemas.microsoft.com/office/drawing/2014/main" id="{36F47C0F-86B8-4AC1-98A5-1FBE7FCC0B4D}"/>
                  </a:ext>
                </a:extLst>
              </p:cNvPr>
              <p:cNvSpPr/>
              <p:nvPr/>
            </p:nvSpPr>
            <p:spPr>
              <a:xfrm>
                <a:off x="788902" y="1066800"/>
                <a:ext cx="1773096" cy="1642986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12337 w 1913986"/>
                  <a:gd name="connsiteY0" fmla="*/ 0 h 1814179"/>
                  <a:gd name="connsiteX1" fmla="*/ 1913986 w 1913986"/>
                  <a:gd name="connsiteY1" fmla="*/ 0 h 1814179"/>
                  <a:gd name="connsiteX2" fmla="*/ 1913986 w 1913986"/>
                  <a:gd name="connsiteY2" fmla="*/ 1800000 h 1814179"/>
                  <a:gd name="connsiteX3" fmla="*/ 0 w 1913986"/>
                  <a:gd name="connsiteY3" fmla="*/ 1814179 h 1814179"/>
                  <a:gd name="connsiteX4" fmla="*/ 12337 w 1913986"/>
                  <a:gd name="connsiteY4" fmla="*/ 0 h 1814179"/>
                  <a:gd name="connsiteX0" fmla="*/ 0 w 1901649"/>
                  <a:gd name="connsiteY0" fmla="*/ 0 h 1800000"/>
                  <a:gd name="connsiteX1" fmla="*/ 1901649 w 1901649"/>
                  <a:gd name="connsiteY1" fmla="*/ 0 h 1800000"/>
                  <a:gd name="connsiteX2" fmla="*/ 1901649 w 1901649"/>
                  <a:gd name="connsiteY2" fmla="*/ 1800000 h 1800000"/>
                  <a:gd name="connsiteX3" fmla="*/ 53550 w 1901649"/>
                  <a:gd name="connsiteY3" fmla="*/ 1754371 h 1800000"/>
                  <a:gd name="connsiteX4" fmla="*/ 0 w 1901649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2206" h="1800000">
                    <a:moveTo>
                      <a:pt x="557" y="0"/>
                    </a:moveTo>
                    <a:lnTo>
                      <a:pt x="1902206" y="0"/>
                    </a:lnTo>
                    <a:lnTo>
                      <a:pt x="1902206" y="1800000"/>
                    </a:lnTo>
                    <a:cubicBezTo>
                      <a:pt x="1313579" y="1765881"/>
                      <a:pt x="451666" y="1803792"/>
                      <a:pt x="54107" y="1754371"/>
                    </a:cubicBezTo>
                    <a:cubicBezTo>
                      <a:pt x="-29613" y="1312018"/>
                      <a:pt x="11930" y="565881"/>
                      <a:pt x="557" y="0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bg1">
                      <a:lumMod val="60000"/>
                      <a:lumOff val="40000"/>
                    </a:schemeClr>
                  </a:gs>
                  <a:gs pos="72000">
                    <a:schemeClr val="bg1">
                      <a:lumMod val="40000"/>
                      <a:lumOff val="60000"/>
                    </a:schemeClr>
                  </a:gs>
                  <a:gs pos="83000">
                    <a:schemeClr val="bg1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F51FFB31-5F98-4C3A-956A-36E27DCEF158}"/>
                </a:ext>
              </a:extLst>
            </p:cNvPr>
            <p:cNvGrpSpPr/>
            <p:nvPr/>
          </p:nvGrpSpPr>
          <p:grpSpPr>
            <a:xfrm>
              <a:off x="651215" y="1295400"/>
              <a:ext cx="307125" cy="271101"/>
              <a:chOff x="3393009" y="1523999"/>
              <a:chExt cx="614249" cy="542201"/>
            </a:xfrm>
          </p:grpSpPr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BB6264CC-4012-459A-B712-9012D004D588}"/>
                  </a:ext>
                </a:extLst>
              </p:cNvPr>
              <p:cNvSpPr/>
              <p:nvPr/>
            </p:nvSpPr>
            <p:spPr>
              <a:xfrm>
                <a:off x="3534769" y="1586553"/>
                <a:ext cx="472489" cy="479647"/>
              </a:xfrm>
              <a:prstGeom prst="ellipse">
                <a:avLst/>
              </a:prstGeom>
              <a:gradFill flip="none" rotWithShape="1">
                <a:gsLst>
                  <a:gs pos="37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9E3B6599-6109-40DD-B6AE-8467916CC296}"/>
                  </a:ext>
                </a:extLst>
              </p:cNvPr>
              <p:cNvSpPr/>
              <p:nvPr/>
            </p:nvSpPr>
            <p:spPr>
              <a:xfrm>
                <a:off x="3393009" y="1523999"/>
                <a:ext cx="388963" cy="388961"/>
              </a:xfrm>
              <a:prstGeom prst="ellipse">
                <a:avLst/>
              </a:prstGeom>
              <a:gradFill flip="none" rotWithShape="1">
                <a:gsLst>
                  <a:gs pos="51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6521173A-5F00-4AF4-AB48-A71A0A406172}"/>
              </a:ext>
            </a:extLst>
          </p:cNvPr>
          <p:cNvGrpSpPr/>
          <p:nvPr/>
        </p:nvGrpSpPr>
        <p:grpSpPr>
          <a:xfrm>
            <a:off x="2083594" y="3276600"/>
            <a:ext cx="1885337" cy="1871210"/>
            <a:chOff x="651215" y="1238441"/>
            <a:chExt cx="1885337" cy="1871210"/>
          </a:xfrm>
        </p:grpSpPr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64EFC27A-23A9-424B-9067-61CA54BF128A}"/>
                </a:ext>
              </a:extLst>
            </p:cNvPr>
            <p:cNvGrpSpPr/>
            <p:nvPr/>
          </p:nvGrpSpPr>
          <p:grpSpPr>
            <a:xfrm rot="21227232">
              <a:off x="671177" y="1238441"/>
              <a:ext cx="1865375" cy="1871210"/>
              <a:chOff x="696623" y="1066800"/>
              <a:chExt cx="1865375" cy="1871210"/>
            </a:xfrm>
            <a:gradFill>
              <a:gsLst>
                <a:gs pos="51000">
                  <a:schemeClr val="accent2">
                    <a:lumMod val="60000"/>
                    <a:lumOff val="40000"/>
                  </a:schemeClr>
                </a:gs>
                <a:gs pos="72000">
                  <a:schemeClr val="accent2">
                    <a:lumMod val="40000"/>
                    <a:lumOff val="60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</a:gradFill>
          </p:grpSpPr>
          <p:sp>
            <p:nvSpPr>
              <p:cNvPr id="218" name="Rectangle 8">
                <a:extLst>
                  <a:ext uri="{FF2B5EF4-FFF2-40B4-BE49-F238E27FC236}">
                    <a16:creationId xmlns:a16="http://schemas.microsoft.com/office/drawing/2014/main" id="{4537D3F7-EE7A-4CDA-AC2E-08FB8D8862A8}"/>
                  </a:ext>
                </a:extLst>
              </p:cNvPr>
              <p:cNvSpPr/>
              <p:nvPr/>
            </p:nvSpPr>
            <p:spPr>
              <a:xfrm rot="376973">
                <a:off x="696623" y="1345999"/>
                <a:ext cx="1713334" cy="1592011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2011025"/>
                  <a:gd name="connsiteY0" fmla="*/ 0 h 1806824"/>
                  <a:gd name="connsiteX1" fmla="*/ 1834119 w 2011025"/>
                  <a:gd name="connsiteY1" fmla="*/ 0 h 1806824"/>
                  <a:gd name="connsiteX2" fmla="*/ 2011025 w 2011025"/>
                  <a:gd name="connsiteY2" fmla="*/ 1497193 h 1806824"/>
                  <a:gd name="connsiteX3" fmla="*/ 0 w 2011025"/>
                  <a:gd name="connsiteY3" fmla="*/ 1806824 h 1806824"/>
                  <a:gd name="connsiteX4" fmla="*/ 34119 w 2011025"/>
                  <a:gd name="connsiteY4" fmla="*/ 0 h 1806824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78819 w 2055726"/>
                  <a:gd name="connsiteY0" fmla="*/ 0 h 1974588"/>
                  <a:gd name="connsiteX1" fmla="*/ 1148871 w 2055726"/>
                  <a:gd name="connsiteY1" fmla="*/ 491808 h 1974588"/>
                  <a:gd name="connsiteX2" fmla="*/ 2055726 w 2055726"/>
                  <a:gd name="connsiteY2" fmla="*/ 1497194 h 1974588"/>
                  <a:gd name="connsiteX3" fmla="*/ 0 w 2055726"/>
                  <a:gd name="connsiteY3" fmla="*/ 1974588 h 1974588"/>
                  <a:gd name="connsiteX4" fmla="*/ 78819 w 2055726"/>
                  <a:gd name="connsiteY4" fmla="*/ 0 h 1974588"/>
                  <a:gd name="connsiteX0" fmla="*/ 56945 w 2055726"/>
                  <a:gd name="connsiteY0" fmla="*/ 0 h 1597044"/>
                  <a:gd name="connsiteX1" fmla="*/ 1148871 w 2055726"/>
                  <a:gd name="connsiteY1" fmla="*/ 114264 h 1597044"/>
                  <a:gd name="connsiteX2" fmla="*/ 2055726 w 2055726"/>
                  <a:gd name="connsiteY2" fmla="*/ 1119650 h 1597044"/>
                  <a:gd name="connsiteX3" fmla="*/ 0 w 2055726"/>
                  <a:gd name="connsiteY3" fmla="*/ 1597044 h 1597044"/>
                  <a:gd name="connsiteX4" fmla="*/ 56945 w 2055726"/>
                  <a:gd name="connsiteY4" fmla="*/ 0 h 1597044"/>
                  <a:gd name="connsiteX0" fmla="*/ 10163 w 2055726"/>
                  <a:gd name="connsiteY0" fmla="*/ 0 h 2055904"/>
                  <a:gd name="connsiteX1" fmla="*/ 1148871 w 2055726"/>
                  <a:gd name="connsiteY1" fmla="*/ 573124 h 2055904"/>
                  <a:gd name="connsiteX2" fmla="*/ 2055726 w 2055726"/>
                  <a:gd name="connsiteY2" fmla="*/ 1578510 h 2055904"/>
                  <a:gd name="connsiteX3" fmla="*/ 0 w 2055726"/>
                  <a:gd name="connsiteY3" fmla="*/ 2055904 h 2055904"/>
                  <a:gd name="connsiteX4" fmla="*/ 10163 w 2055726"/>
                  <a:gd name="connsiteY4" fmla="*/ 0 h 2055904"/>
                  <a:gd name="connsiteX0" fmla="*/ 0 w 2096173"/>
                  <a:gd name="connsiteY0" fmla="*/ 0 h 1837355"/>
                  <a:gd name="connsiteX1" fmla="*/ 1189318 w 2096173"/>
                  <a:gd name="connsiteY1" fmla="*/ 354575 h 1837355"/>
                  <a:gd name="connsiteX2" fmla="*/ 2096173 w 2096173"/>
                  <a:gd name="connsiteY2" fmla="*/ 1359961 h 1837355"/>
                  <a:gd name="connsiteX3" fmla="*/ 40447 w 2096173"/>
                  <a:gd name="connsiteY3" fmla="*/ 1837355 h 1837355"/>
                  <a:gd name="connsiteX4" fmla="*/ 0 w 2096173"/>
                  <a:gd name="connsiteY4" fmla="*/ 0 h 1837355"/>
                  <a:gd name="connsiteX0" fmla="*/ 0 w 1783984"/>
                  <a:gd name="connsiteY0" fmla="*/ 0 h 1837355"/>
                  <a:gd name="connsiteX1" fmla="*/ 1189318 w 1783984"/>
                  <a:gd name="connsiteY1" fmla="*/ 354575 h 1837355"/>
                  <a:gd name="connsiteX2" fmla="*/ 1783984 w 1783984"/>
                  <a:gd name="connsiteY2" fmla="*/ 1515152 h 1837355"/>
                  <a:gd name="connsiteX3" fmla="*/ 40447 w 1783984"/>
                  <a:gd name="connsiteY3" fmla="*/ 1837355 h 1837355"/>
                  <a:gd name="connsiteX4" fmla="*/ 0 w 1783984"/>
                  <a:gd name="connsiteY4" fmla="*/ 0 h 1837355"/>
                  <a:gd name="connsiteX0" fmla="*/ 1941 w 1785925"/>
                  <a:gd name="connsiteY0" fmla="*/ 0 h 2075257"/>
                  <a:gd name="connsiteX1" fmla="*/ 1191259 w 1785925"/>
                  <a:gd name="connsiteY1" fmla="*/ 354575 h 2075257"/>
                  <a:gd name="connsiteX2" fmla="*/ 1785925 w 1785925"/>
                  <a:gd name="connsiteY2" fmla="*/ 1515152 h 2075257"/>
                  <a:gd name="connsiteX3" fmla="*/ 0 w 1785925"/>
                  <a:gd name="connsiteY3" fmla="*/ 2075257 h 2075257"/>
                  <a:gd name="connsiteX4" fmla="*/ 1941 w 1785925"/>
                  <a:gd name="connsiteY4" fmla="*/ 0 h 2075257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73"/>
                  <a:gd name="connsiteX1" fmla="*/ 1189318 w 1783984"/>
                  <a:gd name="connsiteY1" fmla="*/ 354575 h 1939373"/>
                  <a:gd name="connsiteX2" fmla="*/ 1783984 w 1783984"/>
                  <a:gd name="connsiteY2" fmla="*/ 1515152 h 1939373"/>
                  <a:gd name="connsiteX3" fmla="*/ 26343 w 1783984"/>
                  <a:gd name="connsiteY3" fmla="*/ 1939308 h 1939373"/>
                  <a:gd name="connsiteX4" fmla="*/ 0 w 1783984"/>
                  <a:gd name="connsiteY4" fmla="*/ 0 h 1939373"/>
                  <a:gd name="connsiteX0" fmla="*/ 0 w 1783984"/>
                  <a:gd name="connsiteY0" fmla="*/ 0 h 1939374"/>
                  <a:gd name="connsiteX1" fmla="*/ 1189318 w 1783984"/>
                  <a:gd name="connsiteY1" fmla="*/ 354575 h 1939374"/>
                  <a:gd name="connsiteX2" fmla="*/ 1783984 w 1783984"/>
                  <a:gd name="connsiteY2" fmla="*/ 1515152 h 1939374"/>
                  <a:gd name="connsiteX3" fmla="*/ 26343 w 1783984"/>
                  <a:gd name="connsiteY3" fmla="*/ 1939309 h 1939374"/>
                  <a:gd name="connsiteX4" fmla="*/ 0 w 1783984"/>
                  <a:gd name="connsiteY4" fmla="*/ 0 h 1939374"/>
                  <a:gd name="connsiteX0" fmla="*/ 0 w 1783984"/>
                  <a:gd name="connsiteY0" fmla="*/ 0 h 1939309"/>
                  <a:gd name="connsiteX1" fmla="*/ 1189318 w 1783984"/>
                  <a:gd name="connsiteY1" fmla="*/ 354575 h 1939309"/>
                  <a:gd name="connsiteX2" fmla="*/ 1783984 w 1783984"/>
                  <a:gd name="connsiteY2" fmla="*/ 1515152 h 1939309"/>
                  <a:gd name="connsiteX3" fmla="*/ 26343 w 1783984"/>
                  <a:gd name="connsiteY3" fmla="*/ 1939309 h 1939309"/>
                  <a:gd name="connsiteX4" fmla="*/ 0 w 1783984"/>
                  <a:gd name="connsiteY4" fmla="*/ 0 h 193930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3984" h="1981719">
                    <a:moveTo>
                      <a:pt x="0" y="0"/>
                    </a:moveTo>
                    <a:lnTo>
                      <a:pt x="1189318" y="354575"/>
                    </a:lnTo>
                    <a:lnTo>
                      <a:pt x="1783984" y="1515152"/>
                    </a:lnTo>
                    <a:cubicBezTo>
                      <a:pt x="898040" y="1641548"/>
                      <a:pt x="898783" y="1850972"/>
                      <a:pt x="69018" y="1981719"/>
                    </a:cubicBezTo>
                    <a:cubicBezTo>
                      <a:pt x="82383" y="1349506"/>
                      <a:pt x="11373" y="565881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9" name="Rectangle 8">
                <a:extLst>
                  <a:ext uri="{FF2B5EF4-FFF2-40B4-BE49-F238E27FC236}">
                    <a16:creationId xmlns:a16="http://schemas.microsoft.com/office/drawing/2014/main" id="{4A718B3F-5276-4484-A20F-31B955A16074}"/>
                  </a:ext>
                </a:extLst>
              </p:cNvPr>
              <p:cNvSpPr/>
              <p:nvPr/>
            </p:nvSpPr>
            <p:spPr>
              <a:xfrm>
                <a:off x="788902" y="1066800"/>
                <a:ext cx="1773096" cy="1642986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12337 w 1913986"/>
                  <a:gd name="connsiteY0" fmla="*/ 0 h 1814179"/>
                  <a:gd name="connsiteX1" fmla="*/ 1913986 w 1913986"/>
                  <a:gd name="connsiteY1" fmla="*/ 0 h 1814179"/>
                  <a:gd name="connsiteX2" fmla="*/ 1913986 w 1913986"/>
                  <a:gd name="connsiteY2" fmla="*/ 1800000 h 1814179"/>
                  <a:gd name="connsiteX3" fmla="*/ 0 w 1913986"/>
                  <a:gd name="connsiteY3" fmla="*/ 1814179 h 1814179"/>
                  <a:gd name="connsiteX4" fmla="*/ 12337 w 1913986"/>
                  <a:gd name="connsiteY4" fmla="*/ 0 h 1814179"/>
                  <a:gd name="connsiteX0" fmla="*/ 0 w 1901649"/>
                  <a:gd name="connsiteY0" fmla="*/ 0 h 1800000"/>
                  <a:gd name="connsiteX1" fmla="*/ 1901649 w 1901649"/>
                  <a:gd name="connsiteY1" fmla="*/ 0 h 1800000"/>
                  <a:gd name="connsiteX2" fmla="*/ 1901649 w 1901649"/>
                  <a:gd name="connsiteY2" fmla="*/ 1800000 h 1800000"/>
                  <a:gd name="connsiteX3" fmla="*/ 53550 w 1901649"/>
                  <a:gd name="connsiteY3" fmla="*/ 1754371 h 1800000"/>
                  <a:gd name="connsiteX4" fmla="*/ 0 w 1901649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2206" h="1800000">
                    <a:moveTo>
                      <a:pt x="557" y="0"/>
                    </a:moveTo>
                    <a:lnTo>
                      <a:pt x="1902206" y="0"/>
                    </a:lnTo>
                    <a:lnTo>
                      <a:pt x="1902206" y="1800000"/>
                    </a:lnTo>
                    <a:cubicBezTo>
                      <a:pt x="1313579" y="1765881"/>
                      <a:pt x="451666" y="1803792"/>
                      <a:pt x="54107" y="1754371"/>
                    </a:cubicBezTo>
                    <a:cubicBezTo>
                      <a:pt x="-29613" y="1312018"/>
                      <a:pt x="11930" y="565881"/>
                      <a:pt x="557" y="0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bg1">
                      <a:lumMod val="60000"/>
                      <a:lumOff val="40000"/>
                    </a:schemeClr>
                  </a:gs>
                  <a:gs pos="72000">
                    <a:schemeClr val="bg1">
                      <a:lumMod val="40000"/>
                      <a:lumOff val="60000"/>
                    </a:schemeClr>
                  </a:gs>
                  <a:gs pos="83000">
                    <a:schemeClr val="bg1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7FB89531-B30F-4C4C-9D44-18EA24F75F61}"/>
                </a:ext>
              </a:extLst>
            </p:cNvPr>
            <p:cNvGrpSpPr/>
            <p:nvPr/>
          </p:nvGrpSpPr>
          <p:grpSpPr>
            <a:xfrm>
              <a:off x="651215" y="1295400"/>
              <a:ext cx="307125" cy="271101"/>
              <a:chOff x="3393009" y="1523999"/>
              <a:chExt cx="614249" cy="542201"/>
            </a:xfrm>
          </p:grpSpPr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9A182D8E-60F9-4F6E-8649-2649E9EB26AE}"/>
                  </a:ext>
                </a:extLst>
              </p:cNvPr>
              <p:cNvSpPr/>
              <p:nvPr/>
            </p:nvSpPr>
            <p:spPr>
              <a:xfrm>
                <a:off x="3534769" y="1586553"/>
                <a:ext cx="472489" cy="479647"/>
              </a:xfrm>
              <a:prstGeom prst="ellipse">
                <a:avLst/>
              </a:prstGeom>
              <a:gradFill flip="none" rotWithShape="1">
                <a:gsLst>
                  <a:gs pos="37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3A95DE11-EDC1-4729-A898-038047B07EED}"/>
                  </a:ext>
                </a:extLst>
              </p:cNvPr>
              <p:cNvSpPr/>
              <p:nvPr/>
            </p:nvSpPr>
            <p:spPr>
              <a:xfrm>
                <a:off x="3393009" y="1523999"/>
                <a:ext cx="388963" cy="388961"/>
              </a:xfrm>
              <a:prstGeom prst="ellipse">
                <a:avLst/>
              </a:prstGeom>
              <a:gradFill flip="none" rotWithShape="1">
                <a:gsLst>
                  <a:gs pos="51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A332C7F6-1711-4EE7-8A5C-ADD97DC5B464}"/>
              </a:ext>
            </a:extLst>
          </p:cNvPr>
          <p:cNvGrpSpPr/>
          <p:nvPr/>
        </p:nvGrpSpPr>
        <p:grpSpPr>
          <a:xfrm>
            <a:off x="4470462" y="3276600"/>
            <a:ext cx="1885337" cy="1871210"/>
            <a:chOff x="651215" y="1238441"/>
            <a:chExt cx="1885337" cy="1871210"/>
          </a:xfrm>
        </p:grpSpPr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151D5B81-48A5-461F-8702-8EC60D4EA65D}"/>
                </a:ext>
              </a:extLst>
            </p:cNvPr>
            <p:cNvGrpSpPr/>
            <p:nvPr/>
          </p:nvGrpSpPr>
          <p:grpSpPr>
            <a:xfrm rot="21227232">
              <a:off x="671177" y="1238441"/>
              <a:ext cx="1865375" cy="1871210"/>
              <a:chOff x="696623" y="1066800"/>
              <a:chExt cx="1865375" cy="1871210"/>
            </a:xfrm>
            <a:gradFill>
              <a:gsLst>
                <a:gs pos="51000">
                  <a:schemeClr val="accent2">
                    <a:lumMod val="60000"/>
                    <a:lumOff val="40000"/>
                  </a:schemeClr>
                </a:gs>
                <a:gs pos="72000">
                  <a:schemeClr val="accent2">
                    <a:lumMod val="40000"/>
                    <a:lumOff val="60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</a:gradFill>
          </p:grpSpPr>
          <p:sp>
            <p:nvSpPr>
              <p:cNvPr id="225" name="Rectangle 8">
                <a:extLst>
                  <a:ext uri="{FF2B5EF4-FFF2-40B4-BE49-F238E27FC236}">
                    <a16:creationId xmlns:a16="http://schemas.microsoft.com/office/drawing/2014/main" id="{2C558AF8-C643-4C63-AA5F-52EC24983AAA}"/>
                  </a:ext>
                </a:extLst>
              </p:cNvPr>
              <p:cNvSpPr/>
              <p:nvPr/>
            </p:nvSpPr>
            <p:spPr>
              <a:xfrm rot="376973">
                <a:off x="696623" y="1345999"/>
                <a:ext cx="1713334" cy="1592011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2011025"/>
                  <a:gd name="connsiteY0" fmla="*/ 0 h 1806824"/>
                  <a:gd name="connsiteX1" fmla="*/ 1834119 w 2011025"/>
                  <a:gd name="connsiteY1" fmla="*/ 0 h 1806824"/>
                  <a:gd name="connsiteX2" fmla="*/ 2011025 w 2011025"/>
                  <a:gd name="connsiteY2" fmla="*/ 1497193 h 1806824"/>
                  <a:gd name="connsiteX3" fmla="*/ 0 w 2011025"/>
                  <a:gd name="connsiteY3" fmla="*/ 1806824 h 1806824"/>
                  <a:gd name="connsiteX4" fmla="*/ 34119 w 2011025"/>
                  <a:gd name="connsiteY4" fmla="*/ 0 h 1806824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78819 w 2055726"/>
                  <a:gd name="connsiteY0" fmla="*/ 0 h 1974588"/>
                  <a:gd name="connsiteX1" fmla="*/ 1148871 w 2055726"/>
                  <a:gd name="connsiteY1" fmla="*/ 491808 h 1974588"/>
                  <a:gd name="connsiteX2" fmla="*/ 2055726 w 2055726"/>
                  <a:gd name="connsiteY2" fmla="*/ 1497194 h 1974588"/>
                  <a:gd name="connsiteX3" fmla="*/ 0 w 2055726"/>
                  <a:gd name="connsiteY3" fmla="*/ 1974588 h 1974588"/>
                  <a:gd name="connsiteX4" fmla="*/ 78819 w 2055726"/>
                  <a:gd name="connsiteY4" fmla="*/ 0 h 1974588"/>
                  <a:gd name="connsiteX0" fmla="*/ 56945 w 2055726"/>
                  <a:gd name="connsiteY0" fmla="*/ 0 h 1597044"/>
                  <a:gd name="connsiteX1" fmla="*/ 1148871 w 2055726"/>
                  <a:gd name="connsiteY1" fmla="*/ 114264 h 1597044"/>
                  <a:gd name="connsiteX2" fmla="*/ 2055726 w 2055726"/>
                  <a:gd name="connsiteY2" fmla="*/ 1119650 h 1597044"/>
                  <a:gd name="connsiteX3" fmla="*/ 0 w 2055726"/>
                  <a:gd name="connsiteY3" fmla="*/ 1597044 h 1597044"/>
                  <a:gd name="connsiteX4" fmla="*/ 56945 w 2055726"/>
                  <a:gd name="connsiteY4" fmla="*/ 0 h 1597044"/>
                  <a:gd name="connsiteX0" fmla="*/ 10163 w 2055726"/>
                  <a:gd name="connsiteY0" fmla="*/ 0 h 2055904"/>
                  <a:gd name="connsiteX1" fmla="*/ 1148871 w 2055726"/>
                  <a:gd name="connsiteY1" fmla="*/ 573124 h 2055904"/>
                  <a:gd name="connsiteX2" fmla="*/ 2055726 w 2055726"/>
                  <a:gd name="connsiteY2" fmla="*/ 1578510 h 2055904"/>
                  <a:gd name="connsiteX3" fmla="*/ 0 w 2055726"/>
                  <a:gd name="connsiteY3" fmla="*/ 2055904 h 2055904"/>
                  <a:gd name="connsiteX4" fmla="*/ 10163 w 2055726"/>
                  <a:gd name="connsiteY4" fmla="*/ 0 h 2055904"/>
                  <a:gd name="connsiteX0" fmla="*/ 0 w 2096173"/>
                  <a:gd name="connsiteY0" fmla="*/ 0 h 1837355"/>
                  <a:gd name="connsiteX1" fmla="*/ 1189318 w 2096173"/>
                  <a:gd name="connsiteY1" fmla="*/ 354575 h 1837355"/>
                  <a:gd name="connsiteX2" fmla="*/ 2096173 w 2096173"/>
                  <a:gd name="connsiteY2" fmla="*/ 1359961 h 1837355"/>
                  <a:gd name="connsiteX3" fmla="*/ 40447 w 2096173"/>
                  <a:gd name="connsiteY3" fmla="*/ 1837355 h 1837355"/>
                  <a:gd name="connsiteX4" fmla="*/ 0 w 2096173"/>
                  <a:gd name="connsiteY4" fmla="*/ 0 h 1837355"/>
                  <a:gd name="connsiteX0" fmla="*/ 0 w 1783984"/>
                  <a:gd name="connsiteY0" fmla="*/ 0 h 1837355"/>
                  <a:gd name="connsiteX1" fmla="*/ 1189318 w 1783984"/>
                  <a:gd name="connsiteY1" fmla="*/ 354575 h 1837355"/>
                  <a:gd name="connsiteX2" fmla="*/ 1783984 w 1783984"/>
                  <a:gd name="connsiteY2" fmla="*/ 1515152 h 1837355"/>
                  <a:gd name="connsiteX3" fmla="*/ 40447 w 1783984"/>
                  <a:gd name="connsiteY3" fmla="*/ 1837355 h 1837355"/>
                  <a:gd name="connsiteX4" fmla="*/ 0 w 1783984"/>
                  <a:gd name="connsiteY4" fmla="*/ 0 h 1837355"/>
                  <a:gd name="connsiteX0" fmla="*/ 1941 w 1785925"/>
                  <a:gd name="connsiteY0" fmla="*/ 0 h 2075257"/>
                  <a:gd name="connsiteX1" fmla="*/ 1191259 w 1785925"/>
                  <a:gd name="connsiteY1" fmla="*/ 354575 h 2075257"/>
                  <a:gd name="connsiteX2" fmla="*/ 1785925 w 1785925"/>
                  <a:gd name="connsiteY2" fmla="*/ 1515152 h 2075257"/>
                  <a:gd name="connsiteX3" fmla="*/ 0 w 1785925"/>
                  <a:gd name="connsiteY3" fmla="*/ 2075257 h 2075257"/>
                  <a:gd name="connsiteX4" fmla="*/ 1941 w 1785925"/>
                  <a:gd name="connsiteY4" fmla="*/ 0 h 2075257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73"/>
                  <a:gd name="connsiteX1" fmla="*/ 1189318 w 1783984"/>
                  <a:gd name="connsiteY1" fmla="*/ 354575 h 1939373"/>
                  <a:gd name="connsiteX2" fmla="*/ 1783984 w 1783984"/>
                  <a:gd name="connsiteY2" fmla="*/ 1515152 h 1939373"/>
                  <a:gd name="connsiteX3" fmla="*/ 26343 w 1783984"/>
                  <a:gd name="connsiteY3" fmla="*/ 1939308 h 1939373"/>
                  <a:gd name="connsiteX4" fmla="*/ 0 w 1783984"/>
                  <a:gd name="connsiteY4" fmla="*/ 0 h 1939373"/>
                  <a:gd name="connsiteX0" fmla="*/ 0 w 1783984"/>
                  <a:gd name="connsiteY0" fmla="*/ 0 h 1939374"/>
                  <a:gd name="connsiteX1" fmla="*/ 1189318 w 1783984"/>
                  <a:gd name="connsiteY1" fmla="*/ 354575 h 1939374"/>
                  <a:gd name="connsiteX2" fmla="*/ 1783984 w 1783984"/>
                  <a:gd name="connsiteY2" fmla="*/ 1515152 h 1939374"/>
                  <a:gd name="connsiteX3" fmla="*/ 26343 w 1783984"/>
                  <a:gd name="connsiteY3" fmla="*/ 1939309 h 1939374"/>
                  <a:gd name="connsiteX4" fmla="*/ 0 w 1783984"/>
                  <a:gd name="connsiteY4" fmla="*/ 0 h 1939374"/>
                  <a:gd name="connsiteX0" fmla="*/ 0 w 1783984"/>
                  <a:gd name="connsiteY0" fmla="*/ 0 h 1939309"/>
                  <a:gd name="connsiteX1" fmla="*/ 1189318 w 1783984"/>
                  <a:gd name="connsiteY1" fmla="*/ 354575 h 1939309"/>
                  <a:gd name="connsiteX2" fmla="*/ 1783984 w 1783984"/>
                  <a:gd name="connsiteY2" fmla="*/ 1515152 h 1939309"/>
                  <a:gd name="connsiteX3" fmla="*/ 26343 w 1783984"/>
                  <a:gd name="connsiteY3" fmla="*/ 1939309 h 1939309"/>
                  <a:gd name="connsiteX4" fmla="*/ 0 w 1783984"/>
                  <a:gd name="connsiteY4" fmla="*/ 0 h 193930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3984" h="1981719">
                    <a:moveTo>
                      <a:pt x="0" y="0"/>
                    </a:moveTo>
                    <a:lnTo>
                      <a:pt x="1189318" y="354575"/>
                    </a:lnTo>
                    <a:lnTo>
                      <a:pt x="1783984" y="1515152"/>
                    </a:lnTo>
                    <a:cubicBezTo>
                      <a:pt x="898040" y="1641548"/>
                      <a:pt x="898783" y="1850972"/>
                      <a:pt x="69018" y="1981719"/>
                    </a:cubicBezTo>
                    <a:cubicBezTo>
                      <a:pt x="82383" y="1349506"/>
                      <a:pt x="11373" y="565881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6" name="Rectangle 8">
                <a:extLst>
                  <a:ext uri="{FF2B5EF4-FFF2-40B4-BE49-F238E27FC236}">
                    <a16:creationId xmlns:a16="http://schemas.microsoft.com/office/drawing/2014/main" id="{A40D6566-9809-416F-BD14-D99F0C8D500D}"/>
                  </a:ext>
                </a:extLst>
              </p:cNvPr>
              <p:cNvSpPr/>
              <p:nvPr/>
            </p:nvSpPr>
            <p:spPr>
              <a:xfrm>
                <a:off x="788902" y="1066800"/>
                <a:ext cx="1773096" cy="1642986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12337 w 1913986"/>
                  <a:gd name="connsiteY0" fmla="*/ 0 h 1814179"/>
                  <a:gd name="connsiteX1" fmla="*/ 1913986 w 1913986"/>
                  <a:gd name="connsiteY1" fmla="*/ 0 h 1814179"/>
                  <a:gd name="connsiteX2" fmla="*/ 1913986 w 1913986"/>
                  <a:gd name="connsiteY2" fmla="*/ 1800000 h 1814179"/>
                  <a:gd name="connsiteX3" fmla="*/ 0 w 1913986"/>
                  <a:gd name="connsiteY3" fmla="*/ 1814179 h 1814179"/>
                  <a:gd name="connsiteX4" fmla="*/ 12337 w 1913986"/>
                  <a:gd name="connsiteY4" fmla="*/ 0 h 1814179"/>
                  <a:gd name="connsiteX0" fmla="*/ 0 w 1901649"/>
                  <a:gd name="connsiteY0" fmla="*/ 0 h 1800000"/>
                  <a:gd name="connsiteX1" fmla="*/ 1901649 w 1901649"/>
                  <a:gd name="connsiteY1" fmla="*/ 0 h 1800000"/>
                  <a:gd name="connsiteX2" fmla="*/ 1901649 w 1901649"/>
                  <a:gd name="connsiteY2" fmla="*/ 1800000 h 1800000"/>
                  <a:gd name="connsiteX3" fmla="*/ 53550 w 1901649"/>
                  <a:gd name="connsiteY3" fmla="*/ 1754371 h 1800000"/>
                  <a:gd name="connsiteX4" fmla="*/ 0 w 1901649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2206" h="1800000">
                    <a:moveTo>
                      <a:pt x="557" y="0"/>
                    </a:moveTo>
                    <a:lnTo>
                      <a:pt x="1902206" y="0"/>
                    </a:lnTo>
                    <a:lnTo>
                      <a:pt x="1902206" y="1800000"/>
                    </a:lnTo>
                    <a:cubicBezTo>
                      <a:pt x="1313579" y="1765881"/>
                      <a:pt x="451666" y="1803792"/>
                      <a:pt x="54107" y="1754371"/>
                    </a:cubicBezTo>
                    <a:cubicBezTo>
                      <a:pt x="-29613" y="1312018"/>
                      <a:pt x="11930" y="565881"/>
                      <a:pt x="557" y="0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bg1">
                      <a:lumMod val="60000"/>
                      <a:lumOff val="40000"/>
                    </a:schemeClr>
                  </a:gs>
                  <a:gs pos="72000">
                    <a:schemeClr val="bg1">
                      <a:lumMod val="40000"/>
                      <a:lumOff val="60000"/>
                    </a:schemeClr>
                  </a:gs>
                  <a:gs pos="83000">
                    <a:schemeClr val="bg1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B1D6A21E-4E93-4AF7-A6D2-B1D8373ED87B}"/>
                </a:ext>
              </a:extLst>
            </p:cNvPr>
            <p:cNvGrpSpPr/>
            <p:nvPr/>
          </p:nvGrpSpPr>
          <p:grpSpPr>
            <a:xfrm>
              <a:off x="651215" y="1295400"/>
              <a:ext cx="307125" cy="271101"/>
              <a:chOff x="3393009" y="1523999"/>
              <a:chExt cx="614249" cy="542201"/>
            </a:xfrm>
          </p:grpSpPr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843DEE35-0944-4802-8AD5-F92A4A15E01A}"/>
                  </a:ext>
                </a:extLst>
              </p:cNvPr>
              <p:cNvSpPr/>
              <p:nvPr/>
            </p:nvSpPr>
            <p:spPr>
              <a:xfrm>
                <a:off x="3534769" y="1586553"/>
                <a:ext cx="472489" cy="479647"/>
              </a:xfrm>
              <a:prstGeom prst="ellipse">
                <a:avLst/>
              </a:prstGeom>
              <a:gradFill flip="none" rotWithShape="1">
                <a:gsLst>
                  <a:gs pos="37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68CB5754-798F-4CC0-8938-BF2BA2757C0A}"/>
                  </a:ext>
                </a:extLst>
              </p:cNvPr>
              <p:cNvSpPr/>
              <p:nvPr/>
            </p:nvSpPr>
            <p:spPr>
              <a:xfrm>
                <a:off x="3393009" y="1523999"/>
                <a:ext cx="388963" cy="388961"/>
              </a:xfrm>
              <a:prstGeom prst="ellipse">
                <a:avLst/>
              </a:prstGeom>
              <a:gradFill flip="none" rotWithShape="1">
                <a:gsLst>
                  <a:gs pos="51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E91B94F8-4898-456C-997F-027764A16EFF}"/>
              </a:ext>
            </a:extLst>
          </p:cNvPr>
          <p:cNvGrpSpPr/>
          <p:nvPr/>
        </p:nvGrpSpPr>
        <p:grpSpPr>
          <a:xfrm>
            <a:off x="6896728" y="3276600"/>
            <a:ext cx="1885337" cy="1871210"/>
            <a:chOff x="651215" y="1238441"/>
            <a:chExt cx="1885337" cy="1871210"/>
          </a:xfrm>
        </p:grpSpPr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027BBE28-D4D3-4141-A062-5E105CD85235}"/>
                </a:ext>
              </a:extLst>
            </p:cNvPr>
            <p:cNvGrpSpPr/>
            <p:nvPr/>
          </p:nvGrpSpPr>
          <p:grpSpPr>
            <a:xfrm rot="21227232">
              <a:off x="671177" y="1238441"/>
              <a:ext cx="1865375" cy="1871210"/>
              <a:chOff x="696623" y="1066800"/>
              <a:chExt cx="1865375" cy="1871210"/>
            </a:xfrm>
            <a:gradFill>
              <a:gsLst>
                <a:gs pos="51000">
                  <a:schemeClr val="accent2">
                    <a:lumMod val="60000"/>
                    <a:lumOff val="40000"/>
                  </a:schemeClr>
                </a:gs>
                <a:gs pos="72000">
                  <a:schemeClr val="accent2">
                    <a:lumMod val="40000"/>
                    <a:lumOff val="60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</a:gradFill>
          </p:grpSpPr>
          <p:sp>
            <p:nvSpPr>
              <p:cNvPr id="232" name="Rectangle 8">
                <a:extLst>
                  <a:ext uri="{FF2B5EF4-FFF2-40B4-BE49-F238E27FC236}">
                    <a16:creationId xmlns:a16="http://schemas.microsoft.com/office/drawing/2014/main" id="{0D7708B8-9F50-4D88-ABE5-2C774F0231A7}"/>
                  </a:ext>
                </a:extLst>
              </p:cNvPr>
              <p:cNvSpPr/>
              <p:nvPr/>
            </p:nvSpPr>
            <p:spPr>
              <a:xfrm rot="376973">
                <a:off x="696623" y="1345999"/>
                <a:ext cx="1713334" cy="1592011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2011025"/>
                  <a:gd name="connsiteY0" fmla="*/ 0 h 1806824"/>
                  <a:gd name="connsiteX1" fmla="*/ 1834119 w 2011025"/>
                  <a:gd name="connsiteY1" fmla="*/ 0 h 1806824"/>
                  <a:gd name="connsiteX2" fmla="*/ 2011025 w 2011025"/>
                  <a:gd name="connsiteY2" fmla="*/ 1497193 h 1806824"/>
                  <a:gd name="connsiteX3" fmla="*/ 0 w 2011025"/>
                  <a:gd name="connsiteY3" fmla="*/ 1806824 h 1806824"/>
                  <a:gd name="connsiteX4" fmla="*/ 34119 w 2011025"/>
                  <a:gd name="connsiteY4" fmla="*/ 0 h 1806824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78819 w 2055726"/>
                  <a:gd name="connsiteY0" fmla="*/ 0 h 1974588"/>
                  <a:gd name="connsiteX1" fmla="*/ 1148871 w 2055726"/>
                  <a:gd name="connsiteY1" fmla="*/ 491808 h 1974588"/>
                  <a:gd name="connsiteX2" fmla="*/ 2055726 w 2055726"/>
                  <a:gd name="connsiteY2" fmla="*/ 1497194 h 1974588"/>
                  <a:gd name="connsiteX3" fmla="*/ 0 w 2055726"/>
                  <a:gd name="connsiteY3" fmla="*/ 1974588 h 1974588"/>
                  <a:gd name="connsiteX4" fmla="*/ 78819 w 2055726"/>
                  <a:gd name="connsiteY4" fmla="*/ 0 h 1974588"/>
                  <a:gd name="connsiteX0" fmla="*/ 56945 w 2055726"/>
                  <a:gd name="connsiteY0" fmla="*/ 0 h 1597044"/>
                  <a:gd name="connsiteX1" fmla="*/ 1148871 w 2055726"/>
                  <a:gd name="connsiteY1" fmla="*/ 114264 h 1597044"/>
                  <a:gd name="connsiteX2" fmla="*/ 2055726 w 2055726"/>
                  <a:gd name="connsiteY2" fmla="*/ 1119650 h 1597044"/>
                  <a:gd name="connsiteX3" fmla="*/ 0 w 2055726"/>
                  <a:gd name="connsiteY3" fmla="*/ 1597044 h 1597044"/>
                  <a:gd name="connsiteX4" fmla="*/ 56945 w 2055726"/>
                  <a:gd name="connsiteY4" fmla="*/ 0 h 1597044"/>
                  <a:gd name="connsiteX0" fmla="*/ 10163 w 2055726"/>
                  <a:gd name="connsiteY0" fmla="*/ 0 h 2055904"/>
                  <a:gd name="connsiteX1" fmla="*/ 1148871 w 2055726"/>
                  <a:gd name="connsiteY1" fmla="*/ 573124 h 2055904"/>
                  <a:gd name="connsiteX2" fmla="*/ 2055726 w 2055726"/>
                  <a:gd name="connsiteY2" fmla="*/ 1578510 h 2055904"/>
                  <a:gd name="connsiteX3" fmla="*/ 0 w 2055726"/>
                  <a:gd name="connsiteY3" fmla="*/ 2055904 h 2055904"/>
                  <a:gd name="connsiteX4" fmla="*/ 10163 w 2055726"/>
                  <a:gd name="connsiteY4" fmla="*/ 0 h 2055904"/>
                  <a:gd name="connsiteX0" fmla="*/ 0 w 2096173"/>
                  <a:gd name="connsiteY0" fmla="*/ 0 h 1837355"/>
                  <a:gd name="connsiteX1" fmla="*/ 1189318 w 2096173"/>
                  <a:gd name="connsiteY1" fmla="*/ 354575 h 1837355"/>
                  <a:gd name="connsiteX2" fmla="*/ 2096173 w 2096173"/>
                  <a:gd name="connsiteY2" fmla="*/ 1359961 h 1837355"/>
                  <a:gd name="connsiteX3" fmla="*/ 40447 w 2096173"/>
                  <a:gd name="connsiteY3" fmla="*/ 1837355 h 1837355"/>
                  <a:gd name="connsiteX4" fmla="*/ 0 w 2096173"/>
                  <a:gd name="connsiteY4" fmla="*/ 0 h 1837355"/>
                  <a:gd name="connsiteX0" fmla="*/ 0 w 1783984"/>
                  <a:gd name="connsiteY0" fmla="*/ 0 h 1837355"/>
                  <a:gd name="connsiteX1" fmla="*/ 1189318 w 1783984"/>
                  <a:gd name="connsiteY1" fmla="*/ 354575 h 1837355"/>
                  <a:gd name="connsiteX2" fmla="*/ 1783984 w 1783984"/>
                  <a:gd name="connsiteY2" fmla="*/ 1515152 h 1837355"/>
                  <a:gd name="connsiteX3" fmla="*/ 40447 w 1783984"/>
                  <a:gd name="connsiteY3" fmla="*/ 1837355 h 1837355"/>
                  <a:gd name="connsiteX4" fmla="*/ 0 w 1783984"/>
                  <a:gd name="connsiteY4" fmla="*/ 0 h 1837355"/>
                  <a:gd name="connsiteX0" fmla="*/ 1941 w 1785925"/>
                  <a:gd name="connsiteY0" fmla="*/ 0 h 2075257"/>
                  <a:gd name="connsiteX1" fmla="*/ 1191259 w 1785925"/>
                  <a:gd name="connsiteY1" fmla="*/ 354575 h 2075257"/>
                  <a:gd name="connsiteX2" fmla="*/ 1785925 w 1785925"/>
                  <a:gd name="connsiteY2" fmla="*/ 1515152 h 2075257"/>
                  <a:gd name="connsiteX3" fmla="*/ 0 w 1785925"/>
                  <a:gd name="connsiteY3" fmla="*/ 2075257 h 2075257"/>
                  <a:gd name="connsiteX4" fmla="*/ 1941 w 1785925"/>
                  <a:gd name="connsiteY4" fmla="*/ 0 h 2075257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73"/>
                  <a:gd name="connsiteX1" fmla="*/ 1189318 w 1783984"/>
                  <a:gd name="connsiteY1" fmla="*/ 354575 h 1939373"/>
                  <a:gd name="connsiteX2" fmla="*/ 1783984 w 1783984"/>
                  <a:gd name="connsiteY2" fmla="*/ 1515152 h 1939373"/>
                  <a:gd name="connsiteX3" fmla="*/ 26343 w 1783984"/>
                  <a:gd name="connsiteY3" fmla="*/ 1939308 h 1939373"/>
                  <a:gd name="connsiteX4" fmla="*/ 0 w 1783984"/>
                  <a:gd name="connsiteY4" fmla="*/ 0 h 1939373"/>
                  <a:gd name="connsiteX0" fmla="*/ 0 w 1783984"/>
                  <a:gd name="connsiteY0" fmla="*/ 0 h 1939374"/>
                  <a:gd name="connsiteX1" fmla="*/ 1189318 w 1783984"/>
                  <a:gd name="connsiteY1" fmla="*/ 354575 h 1939374"/>
                  <a:gd name="connsiteX2" fmla="*/ 1783984 w 1783984"/>
                  <a:gd name="connsiteY2" fmla="*/ 1515152 h 1939374"/>
                  <a:gd name="connsiteX3" fmla="*/ 26343 w 1783984"/>
                  <a:gd name="connsiteY3" fmla="*/ 1939309 h 1939374"/>
                  <a:gd name="connsiteX4" fmla="*/ 0 w 1783984"/>
                  <a:gd name="connsiteY4" fmla="*/ 0 h 1939374"/>
                  <a:gd name="connsiteX0" fmla="*/ 0 w 1783984"/>
                  <a:gd name="connsiteY0" fmla="*/ 0 h 1939309"/>
                  <a:gd name="connsiteX1" fmla="*/ 1189318 w 1783984"/>
                  <a:gd name="connsiteY1" fmla="*/ 354575 h 1939309"/>
                  <a:gd name="connsiteX2" fmla="*/ 1783984 w 1783984"/>
                  <a:gd name="connsiteY2" fmla="*/ 1515152 h 1939309"/>
                  <a:gd name="connsiteX3" fmla="*/ 26343 w 1783984"/>
                  <a:gd name="connsiteY3" fmla="*/ 1939309 h 1939309"/>
                  <a:gd name="connsiteX4" fmla="*/ 0 w 1783984"/>
                  <a:gd name="connsiteY4" fmla="*/ 0 h 193930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3984" h="1981719">
                    <a:moveTo>
                      <a:pt x="0" y="0"/>
                    </a:moveTo>
                    <a:lnTo>
                      <a:pt x="1189318" y="354575"/>
                    </a:lnTo>
                    <a:lnTo>
                      <a:pt x="1783984" y="1515152"/>
                    </a:lnTo>
                    <a:cubicBezTo>
                      <a:pt x="898040" y="1641548"/>
                      <a:pt x="898783" y="1850972"/>
                      <a:pt x="69018" y="1981719"/>
                    </a:cubicBezTo>
                    <a:cubicBezTo>
                      <a:pt x="82383" y="1349506"/>
                      <a:pt x="11373" y="565881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3" name="Rectangle 8">
                <a:extLst>
                  <a:ext uri="{FF2B5EF4-FFF2-40B4-BE49-F238E27FC236}">
                    <a16:creationId xmlns:a16="http://schemas.microsoft.com/office/drawing/2014/main" id="{09A8096D-3BD7-4B4C-81B3-96FC4A980085}"/>
                  </a:ext>
                </a:extLst>
              </p:cNvPr>
              <p:cNvSpPr/>
              <p:nvPr/>
            </p:nvSpPr>
            <p:spPr>
              <a:xfrm>
                <a:off x="788902" y="1066800"/>
                <a:ext cx="1773096" cy="1642986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12337 w 1913986"/>
                  <a:gd name="connsiteY0" fmla="*/ 0 h 1814179"/>
                  <a:gd name="connsiteX1" fmla="*/ 1913986 w 1913986"/>
                  <a:gd name="connsiteY1" fmla="*/ 0 h 1814179"/>
                  <a:gd name="connsiteX2" fmla="*/ 1913986 w 1913986"/>
                  <a:gd name="connsiteY2" fmla="*/ 1800000 h 1814179"/>
                  <a:gd name="connsiteX3" fmla="*/ 0 w 1913986"/>
                  <a:gd name="connsiteY3" fmla="*/ 1814179 h 1814179"/>
                  <a:gd name="connsiteX4" fmla="*/ 12337 w 1913986"/>
                  <a:gd name="connsiteY4" fmla="*/ 0 h 1814179"/>
                  <a:gd name="connsiteX0" fmla="*/ 0 w 1901649"/>
                  <a:gd name="connsiteY0" fmla="*/ 0 h 1800000"/>
                  <a:gd name="connsiteX1" fmla="*/ 1901649 w 1901649"/>
                  <a:gd name="connsiteY1" fmla="*/ 0 h 1800000"/>
                  <a:gd name="connsiteX2" fmla="*/ 1901649 w 1901649"/>
                  <a:gd name="connsiteY2" fmla="*/ 1800000 h 1800000"/>
                  <a:gd name="connsiteX3" fmla="*/ 53550 w 1901649"/>
                  <a:gd name="connsiteY3" fmla="*/ 1754371 h 1800000"/>
                  <a:gd name="connsiteX4" fmla="*/ 0 w 1901649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2206" h="1800000">
                    <a:moveTo>
                      <a:pt x="557" y="0"/>
                    </a:moveTo>
                    <a:lnTo>
                      <a:pt x="1902206" y="0"/>
                    </a:lnTo>
                    <a:lnTo>
                      <a:pt x="1902206" y="1800000"/>
                    </a:lnTo>
                    <a:cubicBezTo>
                      <a:pt x="1313579" y="1765881"/>
                      <a:pt x="451666" y="1803792"/>
                      <a:pt x="54107" y="1754371"/>
                    </a:cubicBezTo>
                    <a:cubicBezTo>
                      <a:pt x="-29613" y="1312018"/>
                      <a:pt x="11930" y="565881"/>
                      <a:pt x="557" y="0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bg1">
                      <a:lumMod val="60000"/>
                      <a:lumOff val="40000"/>
                    </a:schemeClr>
                  </a:gs>
                  <a:gs pos="72000">
                    <a:schemeClr val="bg1">
                      <a:lumMod val="40000"/>
                      <a:lumOff val="60000"/>
                    </a:schemeClr>
                  </a:gs>
                  <a:gs pos="83000">
                    <a:schemeClr val="bg1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AE1707F5-62BC-4B27-A742-7A8271C4A364}"/>
                </a:ext>
              </a:extLst>
            </p:cNvPr>
            <p:cNvGrpSpPr/>
            <p:nvPr/>
          </p:nvGrpSpPr>
          <p:grpSpPr>
            <a:xfrm>
              <a:off x="651215" y="1295400"/>
              <a:ext cx="307125" cy="271101"/>
              <a:chOff x="3393009" y="1523999"/>
              <a:chExt cx="614249" cy="542201"/>
            </a:xfrm>
          </p:grpSpPr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C4A5E85A-7D1E-4133-BE74-DB1CBCA6FD43}"/>
                  </a:ext>
                </a:extLst>
              </p:cNvPr>
              <p:cNvSpPr/>
              <p:nvPr/>
            </p:nvSpPr>
            <p:spPr>
              <a:xfrm>
                <a:off x="3534769" y="1586553"/>
                <a:ext cx="472489" cy="479647"/>
              </a:xfrm>
              <a:prstGeom prst="ellipse">
                <a:avLst/>
              </a:prstGeom>
              <a:gradFill flip="none" rotWithShape="1">
                <a:gsLst>
                  <a:gs pos="37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C1E19FCC-8B08-4075-B3C8-20E30F381F3C}"/>
                  </a:ext>
                </a:extLst>
              </p:cNvPr>
              <p:cNvSpPr/>
              <p:nvPr/>
            </p:nvSpPr>
            <p:spPr>
              <a:xfrm>
                <a:off x="3393009" y="1523999"/>
                <a:ext cx="388963" cy="388961"/>
              </a:xfrm>
              <a:prstGeom prst="ellipse">
                <a:avLst/>
              </a:prstGeom>
              <a:gradFill flip="none" rotWithShape="1">
                <a:gsLst>
                  <a:gs pos="51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61216F6D-9892-4BF6-9D1E-B54F67DC5675}"/>
              </a:ext>
            </a:extLst>
          </p:cNvPr>
          <p:cNvGrpSpPr/>
          <p:nvPr/>
        </p:nvGrpSpPr>
        <p:grpSpPr>
          <a:xfrm>
            <a:off x="419277" y="5358177"/>
            <a:ext cx="1885337" cy="1871210"/>
            <a:chOff x="651215" y="1238441"/>
            <a:chExt cx="1885337" cy="1871210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CD333261-C88D-4795-A913-DEE076C5F830}"/>
                </a:ext>
              </a:extLst>
            </p:cNvPr>
            <p:cNvGrpSpPr/>
            <p:nvPr/>
          </p:nvGrpSpPr>
          <p:grpSpPr>
            <a:xfrm rot="21227232">
              <a:off x="671177" y="1238441"/>
              <a:ext cx="1865375" cy="1871210"/>
              <a:chOff x="696623" y="1066800"/>
              <a:chExt cx="1865375" cy="1871210"/>
            </a:xfrm>
            <a:gradFill>
              <a:gsLst>
                <a:gs pos="51000">
                  <a:schemeClr val="accent2">
                    <a:lumMod val="60000"/>
                    <a:lumOff val="40000"/>
                  </a:schemeClr>
                </a:gs>
                <a:gs pos="72000">
                  <a:schemeClr val="accent2">
                    <a:lumMod val="40000"/>
                    <a:lumOff val="60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</a:gradFill>
          </p:grpSpPr>
          <p:sp>
            <p:nvSpPr>
              <p:cNvPr id="239" name="Rectangle 8">
                <a:extLst>
                  <a:ext uri="{FF2B5EF4-FFF2-40B4-BE49-F238E27FC236}">
                    <a16:creationId xmlns:a16="http://schemas.microsoft.com/office/drawing/2014/main" id="{834C923F-5A5A-4460-BD22-70681459330A}"/>
                  </a:ext>
                </a:extLst>
              </p:cNvPr>
              <p:cNvSpPr/>
              <p:nvPr/>
            </p:nvSpPr>
            <p:spPr>
              <a:xfrm rot="376973">
                <a:off x="696623" y="1345999"/>
                <a:ext cx="1713334" cy="1592011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2011025"/>
                  <a:gd name="connsiteY0" fmla="*/ 0 h 1806824"/>
                  <a:gd name="connsiteX1" fmla="*/ 1834119 w 2011025"/>
                  <a:gd name="connsiteY1" fmla="*/ 0 h 1806824"/>
                  <a:gd name="connsiteX2" fmla="*/ 2011025 w 2011025"/>
                  <a:gd name="connsiteY2" fmla="*/ 1497193 h 1806824"/>
                  <a:gd name="connsiteX3" fmla="*/ 0 w 2011025"/>
                  <a:gd name="connsiteY3" fmla="*/ 1806824 h 1806824"/>
                  <a:gd name="connsiteX4" fmla="*/ 34119 w 2011025"/>
                  <a:gd name="connsiteY4" fmla="*/ 0 h 1806824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78819 w 2055726"/>
                  <a:gd name="connsiteY0" fmla="*/ 0 h 1974588"/>
                  <a:gd name="connsiteX1" fmla="*/ 1148871 w 2055726"/>
                  <a:gd name="connsiteY1" fmla="*/ 491808 h 1974588"/>
                  <a:gd name="connsiteX2" fmla="*/ 2055726 w 2055726"/>
                  <a:gd name="connsiteY2" fmla="*/ 1497194 h 1974588"/>
                  <a:gd name="connsiteX3" fmla="*/ 0 w 2055726"/>
                  <a:gd name="connsiteY3" fmla="*/ 1974588 h 1974588"/>
                  <a:gd name="connsiteX4" fmla="*/ 78819 w 2055726"/>
                  <a:gd name="connsiteY4" fmla="*/ 0 h 1974588"/>
                  <a:gd name="connsiteX0" fmla="*/ 56945 w 2055726"/>
                  <a:gd name="connsiteY0" fmla="*/ 0 h 1597044"/>
                  <a:gd name="connsiteX1" fmla="*/ 1148871 w 2055726"/>
                  <a:gd name="connsiteY1" fmla="*/ 114264 h 1597044"/>
                  <a:gd name="connsiteX2" fmla="*/ 2055726 w 2055726"/>
                  <a:gd name="connsiteY2" fmla="*/ 1119650 h 1597044"/>
                  <a:gd name="connsiteX3" fmla="*/ 0 w 2055726"/>
                  <a:gd name="connsiteY3" fmla="*/ 1597044 h 1597044"/>
                  <a:gd name="connsiteX4" fmla="*/ 56945 w 2055726"/>
                  <a:gd name="connsiteY4" fmla="*/ 0 h 1597044"/>
                  <a:gd name="connsiteX0" fmla="*/ 10163 w 2055726"/>
                  <a:gd name="connsiteY0" fmla="*/ 0 h 2055904"/>
                  <a:gd name="connsiteX1" fmla="*/ 1148871 w 2055726"/>
                  <a:gd name="connsiteY1" fmla="*/ 573124 h 2055904"/>
                  <a:gd name="connsiteX2" fmla="*/ 2055726 w 2055726"/>
                  <a:gd name="connsiteY2" fmla="*/ 1578510 h 2055904"/>
                  <a:gd name="connsiteX3" fmla="*/ 0 w 2055726"/>
                  <a:gd name="connsiteY3" fmla="*/ 2055904 h 2055904"/>
                  <a:gd name="connsiteX4" fmla="*/ 10163 w 2055726"/>
                  <a:gd name="connsiteY4" fmla="*/ 0 h 2055904"/>
                  <a:gd name="connsiteX0" fmla="*/ 0 w 2096173"/>
                  <a:gd name="connsiteY0" fmla="*/ 0 h 1837355"/>
                  <a:gd name="connsiteX1" fmla="*/ 1189318 w 2096173"/>
                  <a:gd name="connsiteY1" fmla="*/ 354575 h 1837355"/>
                  <a:gd name="connsiteX2" fmla="*/ 2096173 w 2096173"/>
                  <a:gd name="connsiteY2" fmla="*/ 1359961 h 1837355"/>
                  <a:gd name="connsiteX3" fmla="*/ 40447 w 2096173"/>
                  <a:gd name="connsiteY3" fmla="*/ 1837355 h 1837355"/>
                  <a:gd name="connsiteX4" fmla="*/ 0 w 2096173"/>
                  <a:gd name="connsiteY4" fmla="*/ 0 h 1837355"/>
                  <a:gd name="connsiteX0" fmla="*/ 0 w 1783984"/>
                  <a:gd name="connsiteY0" fmla="*/ 0 h 1837355"/>
                  <a:gd name="connsiteX1" fmla="*/ 1189318 w 1783984"/>
                  <a:gd name="connsiteY1" fmla="*/ 354575 h 1837355"/>
                  <a:gd name="connsiteX2" fmla="*/ 1783984 w 1783984"/>
                  <a:gd name="connsiteY2" fmla="*/ 1515152 h 1837355"/>
                  <a:gd name="connsiteX3" fmla="*/ 40447 w 1783984"/>
                  <a:gd name="connsiteY3" fmla="*/ 1837355 h 1837355"/>
                  <a:gd name="connsiteX4" fmla="*/ 0 w 1783984"/>
                  <a:gd name="connsiteY4" fmla="*/ 0 h 1837355"/>
                  <a:gd name="connsiteX0" fmla="*/ 1941 w 1785925"/>
                  <a:gd name="connsiteY0" fmla="*/ 0 h 2075257"/>
                  <a:gd name="connsiteX1" fmla="*/ 1191259 w 1785925"/>
                  <a:gd name="connsiteY1" fmla="*/ 354575 h 2075257"/>
                  <a:gd name="connsiteX2" fmla="*/ 1785925 w 1785925"/>
                  <a:gd name="connsiteY2" fmla="*/ 1515152 h 2075257"/>
                  <a:gd name="connsiteX3" fmla="*/ 0 w 1785925"/>
                  <a:gd name="connsiteY3" fmla="*/ 2075257 h 2075257"/>
                  <a:gd name="connsiteX4" fmla="*/ 1941 w 1785925"/>
                  <a:gd name="connsiteY4" fmla="*/ 0 h 2075257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73"/>
                  <a:gd name="connsiteX1" fmla="*/ 1189318 w 1783984"/>
                  <a:gd name="connsiteY1" fmla="*/ 354575 h 1939373"/>
                  <a:gd name="connsiteX2" fmla="*/ 1783984 w 1783984"/>
                  <a:gd name="connsiteY2" fmla="*/ 1515152 h 1939373"/>
                  <a:gd name="connsiteX3" fmla="*/ 26343 w 1783984"/>
                  <a:gd name="connsiteY3" fmla="*/ 1939308 h 1939373"/>
                  <a:gd name="connsiteX4" fmla="*/ 0 w 1783984"/>
                  <a:gd name="connsiteY4" fmla="*/ 0 h 1939373"/>
                  <a:gd name="connsiteX0" fmla="*/ 0 w 1783984"/>
                  <a:gd name="connsiteY0" fmla="*/ 0 h 1939374"/>
                  <a:gd name="connsiteX1" fmla="*/ 1189318 w 1783984"/>
                  <a:gd name="connsiteY1" fmla="*/ 354575 h 1939374"/>
                  <a:gd name="connsiteX2" fmla="*/ 1783984 w 1783984"/>
                  <a:gd name="connsiteY2" fmla="*/ 1515152 h 1939374"/>
                  <a:gd name="connsiteX3" fmla="*/ 26343 w 1783984"/>
                  <a:gd name="connsiteY3" fmla="*/ 1939309 h 1939374"/>
                  <a:gd name="connsiteX4" fmla="*/ 0 w 1783984"/>
                  <a:gd name="connsiteY4" fmla="*/ 0 h 1939374"/>
                  <a:gd name="connsiteX0" fmla="*/ 0 w 1783984"/>
                  <a:gd name="connsiteY0" fmla="*/ 0 h 1939309"/>
                  <a:gd name="connsiteX1" fmla="*/ 1189318 w 1783984"/>
                  <a:gd name="connsiteY1" fmla="*/ 354575 h 1939309"/>
                  <a:gd name="connsiteX2" fmla="*/ 1783984 w 1783984"/>
                  <a:gd name="connsiteY2" fmla="*/ 1515152 h 1939309"/>
                  <a:gd name="connsiteX3" fmla="*/ 26343 w 1783984"/>
                  <a:gd name="connsiteY3" fmla="*/ 1939309 h 1939309"/>
                  <a:gd name="connsiteX4" fmla="*/ 0 w 1783984"/>
                  <a:gd name="connsiteY4" fmla="*/ 0 h 193930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3984" h="1981719">
                    <a:moveTo>
                      <a:pt x="0" y="0"/>
                    </a:moveTo>
                    <a:lnTo>
                      <a:pt x="1189318" y="354575"/>
                    </a:lnTo>
                    <a:lnTo>
                      <a:pt x="1783984" y="1515152"/>
                    </a:lnTo>
                    <a:cubicBezTo>
                      <a:pt x="898040" y="1641548"/>
                      <a:pt x="898783" y="1850972"/>
                      <a:pt x="69018" y="1981719"/>
                    </a:cubicBezTo>
                    <a:cubicBezTo>
                      <a:pt x="82383" y="1349506"/>
                      <a:pt x="11373" y="565881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0" name="Rectangle 8">
                <a:extLst>
                  <a:ext uri="{FF2B5EF4-FFF2-40B4-BE49-F238E27FC236}">
                    <a16:creationId xmlns:a16="http://schemas.microsoft.com/office/drawing/2014/main" id="{CB592ACE-5FC9-412B-8138-7E0249C8A805}"/>
                  </a:ext>
                </a:extLst>
              </p:cNvPr>
              <p:cNvSpPr/>
              <p:nvPr/>
            </p:nvSpPr>
            <p:spPr>
              <a:xfrm>
                <a:off x="788902" y="1066800"/>
                <a:ext cx="1773096" cy="1642986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12337 w 1913986"/>
                  <a:gd name="connsiteY0" fmla="*/ 0 h 1814179"/>
                  <a:gd name="connsiteX1" fmla="*/ 1913986 w 1913986"/>
                  <a:gd name="connsiteY1" fmla="*/ 0 h 1814179"/>
                  <a:gd name="connsiteX2" fmla="*/ 1913986 w 1913986"/>
                  <a:gd name="connsiteY2" fmla="*/ 1800000 h 1814179"/>
                  <a:gd name="connsiteX3" fmla="*/ 0 w 1913986"/>
                  <a:gd name="connsiteY3" fmla="*/ 1814179 h 1814179"/>
                  <a:gd name="connsiteX4" fmla="*/ 12337 w 1913986"/>
                  <a:gd name="connsiteY4" fmla="*/ 0 h 1814179"/>
                  <a:gd name="connsiteX0" fmla="*/ 0 w 1901649"/>
                  <a:gd name="connsiteY0" fmla="*/ 0 h 1800000"/>
                  <a:gd name="connsiteX1" fmla="*/ 1901649 w 1901649"/>
                  <a:gd name="connsiteY1" fmla="*/ 0 h 1800000"/>
                  <a:gd name="connsiteX2" fmla="*/ 1901649 w 1901649"/>
                  <a:gd name="connsiteY2" fmla="*/ 1800000 h 1800000"/>
                  <a:gd name="connsiteX3" fmla="*/ 53550 w 1901649"/>
                  <a:gd name="connsiteY3" fmla="*/ 1754371 h 1800000"/>
                  <a:gd name="connsiteX4" fmla="*/ 0 w 1901649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2206" h="1800000">
                    <a:moveTo>
                      <a:pt x="557" y="0"/>
                    </a:moveTo>
                    <a:lnTo>
                      <a:pt x="1902206" y="0"/>
                    </a:lnTo>
                    <a:lnTo>
                      <a:pt x="1902206" y="1800000"/>
                    </a:lnTo>
                    <a:cubicBezTo>
                      <a:pt x="1313579" y="1765881"/>
                      <a:pt x="451666" y="1803792"/>
                      <a:pt x="54107" y="1754371"/>
                    </a:cubicBezTo>
                    <a:cubicBezTo>
                      <a:pt x="-29613" y="1312018"/>
                      <a:pt x="11930" y="565881"/>
                      <a:pt x="557" y="0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bg1">
                      <a:lumMod val="60000"/>
                      <a:lumOff val="40000"/>
                    </a:schemeClr>
                  </a:gs>
                  <a:gs pos="72000">
                    <a:schemeClr val="bg1">
                      <a:lumMod val="40000"/>
                      <a:lumOff val="60000"/>
                    </a:schemeClr>
                  </a:gs>
                  <a:gs pos="83000">
                    <a:schemeClr val="bg1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FD95691F-F3AF-4E59-9ADD-C776BBCC3B85}"/>
                </a:ext>
              </a:extLst>
            </p:cNvPr>
            <p:cNvGrpSpPr/>
            <p:nvPr/>
          </p:nvGrpSpPr>
          <p:grpSpPr>
            <a:xfrm>
              <a:off x="651215" y="1295400"/>
              <a:ext cx="307125" cy="271101"/>
              <a:chOff x="3393009" y="1523999"/>
              <a:chExt cx="614249" cy="542201"/>
            </a:xfrm>
          </p:grpSpPr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83FF1155-B32B-43A1-AD79-FE7D60278BE2}"/>
                  </a:ext>
                </a:extLst>
              </p:cNvPr>
              <p:cNvSpPr/>
              <p:nvPr/>
            </p:nvSpPr>
            <p:spPr>
              <a:xfrm>
                <a:off x="3534769" y="1586553"/>
                <a:ext cx="472489" cy="479647"/>
              </a:xfrm>
              <a:prstGeom prst="ellipse">
                <a:avLst/>
              </a:prstGeom>
              <a:gradFill flip="none" rotWithShape="1">
                <a:gsLst>
                  <a:gs pos="37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821729F9-686C-428F-BE61-226F76F120A5}"/>
                  </a:ext>
                </a:extLst>
              </p:cNvPr>
              <p:cNvSpPr/>
              <p:nvPr/>
            </p:nvSpPr>
            <p:spPr>
              <a:xfrm>
                <a:off x="3393009" y="1523999"/>
                <a:ext cx="388963" cy="388961"/>
              </a:xfrm>
              <a:prstGeom prst="ellipse">
                <a:avLst/>
              </a:prstGeom>
              <a:gradFill flip="none" rotWithShape="1">
                <a:gsLst>
                  <a:gs pos="51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0CD7F9C5-1C0D-4752-BD52-B0C8818693FB}"/>
              </a:ext>
            </a:extLst>
          </p:cNvPr>
          <p:cNvGrpSpPr/>
          <p:nvPr/>
        </p:nvGrpSpPr>
        <p:grpSpPr>
          <a:xfrm>
            <a:off x="2865809" y="5358177"/>
            <a:ext cx="1885337" cy="1871210"/>
            <a:chOff x="651215" y="1238441"/>
            <a:chExt cx="1885337" cy="1871210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3FC2FBE9-5FD8-4FCD-9E7E-3BD420B42F50}"/>
                </a:ext>
              </a:extLst>
            </p:cNvPr>
            <p:cNvGrpSpPr/>
            <p:nvPr/>
          </p:nvGrpSpPr>
          <p:grpSpPr>
            <a:xfrm rot="21227232">
              <a:off x="671177" y="1238441"/>
              <a:ext cx="1865375" cy="1871210"/>
              <a:chOff x="696623" y="1066800"/>
              <a:chExt cx="1865375" cy="1871210"/>
            </a:xfrm>
            <a:gradFill>
              <a:gsLst>
                <a:gs pos="51000">
                  <a:schemeClr val="accent2">
                    <a:lumMod val="60000"/>
                    <a:lumOff val="40000"/>
                  </a:schemeClr>
                </a:gs>
                <a:gs pos="72000">
                  <a:schemeClr val="accent2">
                    <a:lumMod val="40000"/>
                    <a:lumOff val="60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</a:gradFill>
          </p:grpSpPr>
          <p:sp>
            <p:nvSpPr>
              <p:cNvPr id="246" name="Rectangle 8">
                <a:extLst>
                  <a:ext uri="{FF2B5EF4-FFF2-40B4-BE49-F238E27FC236}">
                    <a16:creationId xmlns:a16="http://schemas.microsoft.com/office/drawing/2014/main" id="{C1972F97-108D-4287-AC66-50040A539DDB}"/>
                  </a:ext>
                </a:extLst>
              </p:cNvPr>
              <p:cNvSpPr/>
              <p:nvPr/>
            </p:nvSpPr>
            <p:spPr>
              <a:xfrm rot="376973">
                <a:off x="696623" y="1345999"/>
                <a:ext cx="1713334" cy="1592011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2011025"/>
                  <a:gd name="connsiteY0" fmla="*/ 0 h 1806824"/>
                  <a:gd name="connsiteX1" fmla="*/ 1834119 w 2011025"/>
                  <a:gd name="connsiteY1" fmla="*/ 0 h 1806824"/>
                  <a:gd name="connsiteX2" fmla="*/ 2011025 w 2011025"/>
                  <a:gd name="connsiteY2" fmla="*/ 1497193 h 1806824"/>
                  <a:gd name="connsiteX3" fmla="*/ 0 w 2011025"/>
                  <a:gd name="connsiteY3" fmla="*/ 1806824 h 1806824"/>
                  <a:gd name="connsiteX4" fmla="*/ 34119 w 2011025"/>
                  <a:gd name="connsiteY4" fmla="*/ 0 h 1806824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78819 w 2055726"/>
                  <a:gd name="connsiteY0" fmla="*/ 0 h 1974588"/>
                  <a:gd name="connsiteX1" fmla="*/ 1148871 w 2055726"/>
                  <a:gd name="connsiteY1" fmla="*/ 491808 h 1974588"/>
                  <a:gd name="connsiteX2" fmla="*/ 2055726 w 2055726"/>
                  <a:gd name="connsiteY2" fmla="*/ 1497194 h 1974588"/>
                  <a:gd name="connsiteX3" fmla="*/ 0 w 2055726"/>
                  <a:gd name="connsiteY3" fmla="*/ 1974588 h 1974588"/>
                  <a:gd name="connsiteX4" fmla="*/ 78819 w 2055726"/>
                  <a:gd name="connsiteY4" fmla="*/ 0 h 1974588"/>
                  <a:gd name="connsiteX0" fmla="*/ 56945 w 2055726"/>
                  <a:gd name="connsiteY0" fmla="*/ 0 h 1597044"/>
                  <a:gd name="connsiteX1" fmla="*/ 1148871 w 2055726"/>
                  <a:gd name="connsiteY1" fmla="*/ 114264 h 1597044"/>
                  <a:gd name="connsiteX2" fmla="*/ 2055726 w 2055726"/>
                  <a:gd name="connsiteY2" fmla="*/ 1119650 h 1597044"/>
                  <a:gd name="connsiteX3" fmla="*/ 0 w 2055726"/>
                  <a:gd name="connsiteY3" fmla="*/ 1597044 h 1597044"/>
                  <a:gd name="connsiteX4" fmla="*/ 56945 w 2055726"/>
                  <a:gd name="connsiteY4" fmla="*/ 0 h 1597044"/>
                  <a:gd name="connsiteX0" fmla="*/ 10163 w 2055726"/>
                  <a:gd name="connsiteY0" fmla="*/ 0 h 2055904"/>
                  <a:gd name="connsiteX1" fmla="*/ 1148871 w 2055726"/>
                  <a:gd name="connsiteY1" fmla="*/ 573124 h 2055904"/>
                  <a:gd name="connsiteX2" fmla="*/ 2055726 w 2055726"/>
                  <a:gd name="connsiteY2" fmla="*/ 1578510 h 2055904"/>
                  <a:gd name="connsiteX3" fmla="*/ 0 w 2055726"/>
                  <a:gd name="connsiteY3" fmla="*/ 2055904 h 2055904"/>
                  <a:gd name="connsiteX4" fmla="*/ 10163 w 2055726"/>
                  <a:gd name="connsiteY4" fmla="*/ 0 h 2055904"/>
                  <a:gd name="connsiteX0" fmla="*/ 0 w 2096173"/>
                  <a:gd name="connsiteY0" fmla="*/ 0 h 1837355"/>
                  <a:gd name="connsiteX1" fmla="*/ 1189318 w 2096173"/>
                  <a:gd name="connsiteY1" fmla="*/ 354575 h 1837355"/>
                  <a:gd name="connsiteX2" fmla="*/ 2096173 w 2096173"/>
                  <a:gd name="connsiteY2" fmla="*/ 1359961 h 1837355"/>
                  <a:gd name="connsiteX3" fmla="*/ 40447 w 2096173"/>
                  <a:gd name="connsiteY3" fmla="*/ 1837355 h 1837355"/>
                  <a:gd name="connsiteX4" fmla="*/ 0 w 2096173"/>
                  <a:gd name="connsiteY4" fmla="*/ 0 h 1837355"/>
                  <a:gd name="connsiteX0" fmla="*/ 0 w 1783984"/>
                  <a:gd name="connsiteY0" fmla="*/ 0 h 1837355"/>
                  <a:gd name="connsiteX1" fmla="*/ 1189318 w 1783984"/>
                  <a:gd name="connsiteY1" fmla="*/ 354575 h 1837355"/>
                  <a:gd name="connsiteX2" fmla="*/ 1783984 w 1783984"/>
                  <a:gd name="connsiteY2" fmla="*/ 1515152 h 1837355"/>
                  <a:gd name="connsiteX3" fmla="*/ 40447 w 1783984"/>
                  <a:gd name="connsiteY3" fmla="*/ 1837355 h 1837355"/>
                  <a:gd name="connsiteX4" fmla="*/ 0 w 1783984"/>
                  <a:gd name="connsiteY4" fmla="*/ 0 h 1837355"/>
                  <a:gd name="connsiteX0" fmla="*/ 1941 w 1785925"/>
                  <a:gd name="connsiteY0" fmla="*/ 0 h 2075257"/>
                  <a:gd name="connsiteX1" fmla="*/ 1191259 w 1785925"/>
                  <a:gd name="connsiteY1" fmla="*/ 354575 h 2075257"/>
                  <a:gd name="connsiteX2" fmla="*/ 1785925 w 1785925"/>
                  <a:gd name="connsiteY2" fmla="*/ 1515152 h 2075257"/>
                  <a:gd name="connsiteX3" fmla="*/ 0 w 1785925"/>
                  <a:gd name="connsiteY3" fmla="*/ 2075257 h 2075257"/>
                  <a:gd name="connsiteX4" fmla="*/ 1941 w 1785925"/>
                  <a:gd name="connsiteY4" fmla="*/ 0 h 2075257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73"/>
                  <a:gd name="connsiteX1" fmla="*/ 1189318 w 1783984"/>
                  <a:gd name="connsiteY1" fmla="*/ 354575 h 1939373"/>
                  <a:gd name="connsiteX2" fmla="*/ 1783984 w 1783984"/>
                  <a:gd name="connsiteY2" fmla="*/ 1515152 h 1939373"/>
                  <a:gd name="connsiteX3" fmla="*/ 26343 w 1783984"/>
                  <a:gd name="connsiteY3" fmla="*/ 1939308 h 1939373"/>
                  <a:gd name="connsiteX4" fmla="*/ 0 w 1783984"/>
                  <a:gd name="connsiteY4" fmla="*/ 0 h 1939373"/>
                  <a:gd name="connsiteX0" fmla="*/ 0 w 1783984"/>
                  <a:gd name="connsiteY0" fmla="*/ 0 h 1939374"/>
                  <a:gd name="connsiteX1" fmla="*/ 1189318 w 1783984"/>
                  <a:gd name="connsiteY1" fmla="*/ 354575 h 1939374"/>
                  <a:gd name="connsiteX2" fmla="*/ 1783984 w 1783984"/>
                  <a:gd name="connsiteY2" fmla="*/ 1515152 h 1939374"/>
                  <a:gd name="connsiteX3" fmla="*/ 26343 w 1783984"/>
                  <a:gd name="connsiteY3" fmla="*/ 1939309 h 1939374"/>
                  <a:gd name="connsiteX4" fmla="*/ 0 w 1783984"/>
                  <a:gd name="connsiteY4" fmla="*/ 0 h 1939374"/>
                  <a:gd name="connsiteX0" fmla="*/ 0 w 1783984"/>
                  <a:gd name="connsiteY0" fmla="*/ 0 h 1939309"/>
                  <a:gd name="connsiteX1" fmla="*/ 1189318 w 1783984"/>
                  <a:gd name="connsiteY1" fmla="*/ 354575 h 1939309"/>
                  <a:gd name="connsiteX2" fmla="*/ 1783984 w 1783984"/>
                  <a:gd name="connsiteY2" fmla="*/ 1515152 h 1939309"/>
                  <a:gd name="connsiteX3" fmla="*/ 26343 w 1783984"/>
                  <a:gd name="connsiteY3" fmla="*/ 1939309 h 1939309"/>
                  <a:gd name="connsiteX4" fmla="*/ 0 w 1783984"/>
                  <a:gd name="connsiteY4" fmla="*/ 0 h 193930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3984" h="1981719">
                    <a:moveTo>
                      <a:pt x="0" y="0"/>
                    </a:moveTo>
                    <a:lnTo>
                      <a:pt x="1189318" y="354575"/>
                    </a:lnTo>
                    <a:lnTo>
                      <a:pt x="1783984" y="1515152"/>
                    </a:lnTo>
                    <a:cubicBezTo>
                      <a:pt x="898040" y="1641548"/>
                      <a:pt x="898783" y="1850972"/>
                      <a:pt x="69018" y="1981719"/>
                    </a:cubicBezTo>
                    <a:cubicBezTo>
                      <a:pt x="82383" y="1349506"/>
                      <a:pt x="11373" y="565881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7" name="Rectangle 8">
                <a:extLst>
                  <a:ext uri="{FF2B5EF4-FFF2-40B4-BE49-F238E27FC236}">
                    <a16:creationId xmlns:a16="http://schemas.microsoft.com/office/drawing/2014/main" id="{E58A916F-EB38-41E7-8232-D6CEDC754E3E}"/>
                  </a:ext>
                </a:extLst>
              </p:cNvPr>
              <p:cNvSpPr/>
              <p:nvPr/>
            </p:nvSpPr>
            <p:spPr>
              <a:xfrm>
                <a:off x="788902" y="1066800"/>
                <a:ext cx="1773096" cy="1642986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12337 w 1913986"/>
                  <a:gd name="connsiteY0" fmla="*/ 0 h 1814179"/>
                  <a:gd name="connsiteX1" fmla="*/ 1913986 w 1913986"/>
                  <a:gd name="connsiteY1" fmla="*/ 0 h 1814179"/>
                  <a:gd name="connsiteX2" fmla="*/ 1913986 w 1913986"/>
                  <a:gd name="connsiteY2" fmla="*/ 1800000 h 1814179"/>
                  <a:gd name="connsiteX3" fmla="*/ 0 w 1913986"/>
                  <a:gd name="connsiteY3" fmla="*/ 1814179 h 1814179"/>
                  <a:gd name="connsiteX4" fmla="*/ 12337 w 1913986"/>
                  <a:gd name="connsiteY4" fmla="*/ 0 h 1814179"/>
                  <a:gd name="connsiteX0" fmla="*/ 0 w 1901649"/>
                  <a:gd name="connsiteY0" fmla="*/ 0 h 1800000"/>
                  <a:gd name="connsiteX1" fmla="*/ 1901649 w 1901649"/>
                  <a:gd name="connsiteY1" fmla="*/ 0 h 1800000"/>
                  <a:gd name="connsiteX2" fmla="*/ 1901649 w 1901649"/>
                  <a:gd name="connsiteY2" fmla="*/ 1800000 h 1800000"/>
                  <a:gd name="connsiteX3" fmla="*/ 53550 w 1901649"/>
                  <a:gd name="connsiteY3" fmla="*/ 1754371 h 1800000"/>
                  <a:gd name="connsiteX4" fmla="*/ 0 w 1901649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2206" h="1800000">
                    <a:moveTo>
                      <a:pt x="557" y="0"/>
                    </a:moveTo>
                    <a:lnTo>
                      <a:pt x="1902206" y="0"/>
                    </a:lnTo>
                    <a:lnTo>
                      <a:pt x="1902206" y="1800000"/>
                    </a:lnTo>
                    <a:cubicBezTo>
                      <a:pt x="1313579" y="1765881"/>
                      <a:pt x="451666" y="1803792"/>
                      <a:pt x="54107" y="1754371"/>
                    </a:cubicBezTo>
                    <a:cubicBezTo>
                      <a:pt x="-29613" y="1312018"/>
                      <a:pt x="11930" y="565881"/>
                      <a:pt x="557" y="0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bg1">
                      <a:lumMod val="60000"/>
                      <a:lumOff val="40000"/>
                    </a:schemeClr>
                  </a:gs>
                  <a:gs pos="72000">
                    <a:schemeClr val="bg1">
                      <a:lumMod val="40000"/>
                      <a:lumOff val="60000"/>
                    </a:schemeClr>
                  </a:gs>
                  <a:gs pos="83000">
                    <a:schemeClr val="bg1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895265A6-FEAF-4A56-8251-E607F0C2CC11}"/>
                </a:ext>
              </a:extLst>
            </p:cNvPr>
            <p:cNvGrpSpPr/>
            <p:nvPr/>
          </p:nvGrpSpPr>
          <p:grpSpPr>
            <a:xfrm>
              <a:off x="651215" y="1295400"/>
              <a:ext cx="307125" cy="271101"/>
              <a:chOff x="3393009" y="1523999"/>
              <a:chExt cx="614249" cy="542201"/>
            </a:xfrm>
          </p:grpSpPr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3C061EC3-2FC6-4128-8872-2C1595713436}"/>
                  </a:ext>
                </a:extLst>
              </p:cNvPr>
              <p:cNvSpPr/>
              <p:nvPr/>
            </p:nvSpPr>
            <p:spPr>
              <a:xfrm>
                <a:off x="3534769" y="1586553"/>
                <a:ext cx="472489" cy="479647"/>
              </a:xfrm>
              <a:prstGeom prst="ellipse">
                <a:avLst/>
              </a:prstGeom>
              <a:gradFill flip="none" rotWithShape="1">
                <a:gsLst>
                  <a:gs pos="37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31E0519B-C46F-4556-8C0B-DD075A449B1F}"/>
                  </a:ext>
                </a:extLst>
              </p:cNvPr>
              <p:cNvSpPr/>
              <p:nvPr/>
            </p:nvSpPr>
            <p:spPr>
              <a:xfrm>
                <a:off x="3393009" y="1523999"/>
                <a:ext cx="388963" cy="388961"/>
              </a:xfrm>
              <a:prstGeom prst="ellipse">
                <a:avLst/>
              </a:prstGeom>
              <a:gradFill flip="none" rotWithShape="1">
                <a:gsLst>
                  <a:gs pos="51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65889939-81C8-44C6-8B23-E0CFB5BF1745}"/>
              </a:ext>
            </a:extLst>
          </p:cNvPr>
          <p:cNvGrpSpPr/>
          <p:nvPr/>
        </p:nvGrpSpPr>
        <p:grpSpPr>
          <a:xfrm>
            <a:off x="5252677" y="5358177"/>
            <a:ext cx="1885337" cy="1871210"/>
            <a:chOff x="651215" y="1238441"/>
            <a:chExt cx="1885337" cy="1871210"/>
          </a:xfrm>
        </p:grpSpPr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8593BAC5-7B70-4E9C-AD63-2A54F3E3C9BE}"/>
                </a:ext>
              </a:extLst>
            </p:cNvPr>
            <p:cNvGrpSpPr/>
            <p:nvPr/>
          </p:nvGrpSpPr>
          <p:grpSpPr>
            <a:xfrm rot="21227232">
              <a:off x="671177" y="1238441"/>
              <a:ext cx="1865375" cy="1871210"/>
              <a:chOff x="696623" y="1066800"/>
              <a:chExt cx="1865375" cy="1871210"/>
            </a:xfrm>
            <a:gradFill>
              <a:gsLst>
                <a:gs pos="51000">
                  <a:schemeClr val="accent2">
                    <a:lumMod val="60000"/>
                    <a:lumOff val="40000"/>
                  </a:schemeClr>
                </a:gs>
                <a:gs pos="72000">
                  <a:schemeClr val="accent2">
                    <a:lumMod val="40000"/>
                    <a:lumOff val="60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</a:gradFill>
          </p:grpSpPr>
          <p:sp>
            <p:nvSpPr>
              <p:cNvPr id="253" name="Rectangle 8">
                <a:extLst>
                  <a:ext uri="{FF2B5EF4-FFF2-40B4-BE49-F238E27FC236}">
                    <a16:creationId xmlns:a16="http://schemas.microsoft.com/office/drawing/2014/main" id="{9B98E3C6-1815-4A60-842A-01D0417C424E}"/>
                  </a:ext>
                </a:extLst>
              </p:cNvPr>
              <p:cNvSpPr/>
              <p:nvPr/>
            </p:nvSpPr>
            <p:spPr>
              <a:xfrm rot="376973">
                <a:off x="696623" y="1345999"/>
                <a:ext cx="1713334" cy="1592011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2011025"/>
                  <a:gd name="connsiteY0" fmla="*/ 0 h 1806824"/>
                  <a:gd name="connsiteX1" fmla="*/ 1834119 w 2011025"/>
                  <a:gd name="connsiteY1" fmla="*/ 0 h 1806824"/>
                  <a:gd name="connsiteX2" fmla="*/ 2011025 w 2011025"/>
                  <a:gd name="connsiteY2" fmla="*/ 1497193 h 1806824"/>
                  <a:gd name="connsiteX3" fmla="*/ 0 w 2011025"/>
                  <a:gd name="connsiteY3" fmla="*/ 1806824 h 1806824"/>
                  <a:gd name="connsiteX4" fmla="*/ 34119 w 2011025"/>
                  <a:gd name="connsiteY4" fmla="*/ 0 h 1806824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78819 w 2055726"/>
                  <a:gd name="connsiteY0" fmla="*/ 0 h 1974588"/>
                  <a:gd name="connsiteX1" fmla="*/ 1148871 w 2055726"/>
                  <a:gd name="connsiteY1" fmla="*/ 491808 h 1974588"/>
                  <a:gd name="connsiteX2" fmla="*/ 2055726 w 2055726"/>
                  <a:gd name="connsiteY2" fmla="*/ 1497194 h 1974588"/>
                  <a:gd name="connsiteX3" fmla="*/ 0 w 2055726"/>
                  <a:gd name="connsiteY3" fmla="*/ 1974588 h 1974588"/>
                  <a:gd name="connsiteX4" fmla="*/ 78819 w 2055726"/>
                  <a:gd name="connsiteY4" fmla="*/ 0 h 1974588"/>
                  <a:gd name="connsiteX0" fmla="*/ 56945 w 2055726"/>
                  <a:gd name="connsiteY0" fmla="*/ 0 h 1597044"/>
                  <a:gd name="connsiteX1" fmla="*/ 1148871 w 2055726"/>
                  <a:gd name="connsiteY1" fmla="*/ 114264 h 1597044"/>
                  <a:gd name="connsiteX2" fmla="*/ 2055726 w 2055726"/>
                  <a:gd name="connsiteY2" fmla="*/ 1119650 h 1597044"/>
                  <a:gd name="connsiteX3" fmla="*/ 0 w 2055726"/>
                  <a:gd name="connsiteY3" fmla="*/ 1597044 h 1597044"/>
                  <a:gd name="connsiteX4" fmla="*/ 56945 w 2055726"/>
                  <a:gd name="connsiteY4" fmla="*/ 0 h 1597044"/>
                  <a:gd name="connsiteX0" fmla="*/ 10163 w 2055726"/>
                  <a:gd name="connsiteY0" fmla="*/ 0 h 2055904"/>
                  <a:gd name="connsiteX1" fmla="*/ 1148871 w 2055726"/>
                  <a:gd name="connsiteY1" fmla="*/ 573124 h 2055904"/>
                  <a:gd name="connsiteX2" fmla="*/ 2055726 w 2055726"/>
                  <a:gd name="connsiteY2" fmla="*/ 1578510 h 2055904"/>
                  <a:gd name="connsiteX3" fmla="*/ 0 w 2055726"/>
                  <a:gd name="connsiteY3" fmla="*/ 2055904 h 2055904"/>
                  <a:gd name="connsiteX4" fmla="*/ 10163 w 2055726"/>
                  <a:gd name="connsiteY4" fmla="*/ 0 h 2055904"/>
                  <a:gd name="connsiteX0" fmla="*/ 0 w 2096173"/>
                  <a:gd name="connsiteY0" fmla="*/ 0 h 1837355"/>
                  <a:gd name="connsiteX1" fmla="*/ 1189318 w 2096173"/>
                  <a:gd name="connsiteY1" fmla="*/ 354575 h 1837355"/>
                  <a:gd name="connsiteX2" fmla="*/ 2096173 w 2096173"/>
                  <a:gd name="connsiteY2" fmla="*/ 1359961 h 1837355"/>
                  <a:gd name="connsiteX3" fmla="*/ 40447 w 2096173"/>
                  <a:gd name="connsiteY3" fmla="*/ 1837355 h 1837355"/>
                  <a:gd name="connsiteX4" fmla="*/ 0 w 2096173"/>
                  <a:gd name="connsiteY4" fmla="*/ 0 h 1837355"/>
                  <a:gd name="connsiteX0" fmla="*/ 0 w 1783984"/>
                  <a:gd name="connsiteY0" fmla="*/ 0 h 1837355"/>
                  <a:gd name="connsiteX1" fmla="*/ 1189318 w 1783984"/>
                  <a:gd name="connsiteY1" fmla="*/ 354575 h 1837355"/>
                  <a:gd name="connsiteX2" fmla="*/ 1783984 w 1783984"/>
                  <a:gd name="connsiteY2" fmla="*/ 1515152 h 1837355"/>
                  <a:gd name="connsiteX3" fmla="*/ 40447 w 1783984"/>
                  <a:gd name="connsiteY3" fmla="*/ 1837355 h 1837355"/>
                  <a:gd name="connsiteX4" fmla="*/ 0 w 1783984"/>
                  <a:gd name="connsiteY4" fmla="*/ 0 h 1837355"/>
                  <a:gd name="connsiteX0" fmla="*/ 1941 w 1785925"/>
                  <a:gd name="connsiteY0" fmla="*/ 0 h 2075257"/>
                  <a:gd name="connsiteX1" fmla="*/ 1191259 w 1785925"/>
                  <a:gd name="connsiteY1" fmla="*/ 354575 h 2075257"/>
                  <a:gd name="connsiteX2" fmla="*/ 1785925 w 1785925"/>
                  <a:gd name="connsiteY2" fmla="*/ 1515152 h 2075257"/>
                  <a:gd name="connsiteX3" fmla="*/ 0 w 1785925"/>
                  <a:gd name="connsiteY3" fmla="*/ 2075257 h 2075257"/>
                  <a:gd name="connsiteX4" fmla="*/ 1941 w 1785925"/>
                  <a:gd name="connsiteY4" fmla="*/ 0 h 2075257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73"/>
                  <a:gd name="connsiteX1" fmla="*/ 1189318 w 1783984"/>
                  <a:gd name="connsiteY1" fmla="*/ 354575 h 1939373"/>
                  <a:gd name="connsiteX2" fmla="*/ 1783984 w 1783984"/>
                  <a:gd name="connsiteY2" fmla="*/ 1515152 h 1939373"/>
                  <a:gd name="connsiteX3" fmla="*/ 26343 w 1783984"/>
                  <a:gd name="connsiteY3" fmla="*/ 1939308 h 1939373"/>
                  <a:gd name="connsiteX4" fmla="*/ 0 w 1783984"/>
                  <a:gd name="connsiteY4" fmla="*/ 0 h 1939373"/>
                  <a:gd name="connsiteX0" fmla="*/ 0 w 1783984"/>
                  <a:gd name="connsiteY0" fmla="*/ 0 h 1939374"/>
                  <a:gd name="connsiteX1" fmla="*/ 1189318 w 1783984"/>
                  <a:gd name="connsiteY1" fmla="*/ 354575 h 1939374"/>
                  <a:gd name="connsiteX2" fmla="*/ 1783984 w 1783984"/>
                  <a:gd name="connsiteY2" fmla="*/ 1515152 h 1939374"/>
                  <a:gd name="connsiteX3" fmla="*/ 26343 w 1783984"/>
                  <a:gd name="connsiteY3" fmla="*/ 1939309 h 1939374"/>
                  <a:gd name="connsiteX4" fmla="*/ 0 w 1783984"/>
                  <a:gd name="connsiteY4" fmla="*/ 0 h 1939374"/>
                  <a:gd name="connsiteX0" fmla="*/ 0 w 1783984"/>
                  <a:gd name="connsiteY0" fmla="*/ 0 h 1939309"/>
                  <a:gd name="connsiteX1" fmla="*/ 1189318 w 1783984"/>
                  <a:gd name="connsiteY1" fmla="*/ 354575 h 1939309"/>
                  <a:gd name="connsiteX2" fmla="*/ 1783984 w 1783984"/>
                  <a:gd name="connsiteY2" fmla="*/ 1515152 h 1939309"/>
                  <a:gd name="connsiteX3" fmla="*/ 26343 w 1783984"/>
                  <a:gd name="connsiteY3" fmla="*/ 1939309 h 1939309"/>
                  <a:gd name="connsiteX4" fmla="*/ 0 w 1783984"/>
                  <a:gd name="connsiteY4" fmla="*/ 0 h 193930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3984" h="1981719">
                    <a:moveTo>
                      <a:pt x="0" y="0"/>
                    </a:moveTo>
                    <a:lnTo>
                      <a:pt x="1189318" y="354575"/>
                    </a:lnTo>
                    <a:lnTo>
                      <a:pt x="1783984" y="1515152"/>
                    </a:lnTo>
                    <a:cubicBezTo>
                      <a:pt x="898040" y="1641548"/>
                      <a:pt x="898783" y="1850972"/>
                      <a:pt x="69018" y="1981719"/>
                    </a:cubicBezTo>
                    <a:cubicBezTo>
                      <a:pt x="82383" y="1349506"/>
                      <a:pt x="11373" y="565881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54" name="Rectangle 8">
                <a:extLst>
                  <a:ext uri="{FF2B5EF4-FFF2-40B4-BE49-F238E27FC236}">
                    <a16:creationId xmlns:a16="http://schemas.microsoft.com/office/drawing/2014/main" id="{D9D922B3-F238-4C56-82EB-1494A2244D8D}"/>
                  </a:ext>
                </a:extLst>
              </p:cNvPr>
              <p:cNvSpPr/>
              <p:nvPr/>
            </p:nvSpPr>
            <p:spPr>
              <a:xfrm>
                <a:off x="788902" y="1066800"/>
                <a:ext cx="1773096" cy="1642986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12337 w 1913986"/>
                  <a:gd name="connsiteY0" fmla="*/ 0 h 1814179"/>
                  <a:gd name="connsiteX1" fmla="*/ 1913986 w 1913986"/>
                  <a:gd name="connsiteY1" fmla="*/ 0 h 1814179"/>
                  <a:gd name="connsiteX2" fmla="*/ 1913986 w 1913986"/>
                  <a:gd name="connsiteY2" fmla="*/ 1800000 h 1814179"/>
                  <a:gd name="connsiteX3" fmla="*/ 0 w 1913986"/>
                  <a:gd name="connsiteY3" fmla="*/ 1814179 h 1814179"/>
                  <a:gd name="connsiteX4" fmla="*/ 12337 w 1913986"/>
                  <a:gd name="connsiteY4" fmla="*/ 0 h 1814179"/>
                  <a:gd name="connsiteX0" fmla="*/ 0 w 1901649"/>
                  <a:gd name="connsiteY0" fmla="*/ 0 h 1800000"/>
                  <a:gd name="connsiteX1" fmla="*/ 1901649 w 1901649"/>
                  <a:gd name="connsiteY1" fmla="*/ 0 h 1800000"/>
                  <a:gd name="connsiteX2" fmla="*/ 1901649 w 1901649"/>
                  <a:gd name="connsiteY2" fmla="*/ 1800000 h 1800000"/>
                  <a:gd name="connsiteX3" fmla="*/ 53550 w 1901649"/>
                  <a:gd name="connsiteY3" fmla="*/ 1754371 h 1800000"/>
                  <a:gd name="connsiteX4" fmla="*/ 0 w 1901649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2206" h="1800000">
                    <a:moveTo>
                      <a:pt x="557" y="0"/>
                    </a:moveTo>
                    <a:lnTo>
                      <a:pt x="1902206" y="0"/>
                    </a:lnTo>
                    <a:lnTo>
                      <a:pt x="1902206" y="1800000"/>
                    </a:lnTo>
                    <a:cubicBezTo>
                      <a:pt x="1313579" y="1765881"/>
                      <a:pt x="451666" y="1803792"/>
                      <a:pt x="54107" y="1754371"/>
                    </a:cubicBezTo>
                    <a:cubicBezTo>
                      <a:pt x="-29613" y="1312018"/>
                      <a:pt x="11930" y="565881"/>
                      <a:pt x="557" y="0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bg1">
                      <a:lumMod val="60000"/>
                      <a:lumOff val="40000"/>
                    </a:schemeClr>
                  </a:gs>
                  <a:gs pos="72000">
                    <a:schemeClr val="bg1">
                      <a:lumMod val="40000"/>
                      <a:lumOff val="60000"/>
                    </a:schemeClr>
                  </a:gs>
                  <a:gs pos="83000">
                    <a:schemeClr val="bg1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607CB0D2-1A2F-49CD-9759-3FF7DEBC9551}"/>
                </a:ext>
              </a:extLst>
            </p:cNvPr>
            <p:cNvGrpSpPr/>
            <p:nvPr/>
          </p:nvGrpSpPr>
          <p:grpSpPr>
            <a:xfrm>
              <a:off x="651215" y="1295400"/>
              <a:ext cx="307125" cy="271101"/>
              <a:chOff x="3393009" y="1523999"/>
              <a:chExt cx="614249" cy="542201"/>
            </a:xfrm>
          </p:grpSpPr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A8DFEE86-BD12-472D-B2F6-44DACE684D35}"/>
                  </a:ext>
                </a:extLst>
              </p:cNvPr>
              <p:cNvSpPr/>
              <p:nvPr/>
            </p:nvSpPr>
            <p:spPr>
              <a:xfrm>
                <a:off x="3534769" y="1586553"/>
                <a:ext cx="472489" cy="479647"/>
              </a:xfrm>
              <a:prstGeom prst="ellipse">
                <a:avLst/>
              </a:prstGeom>
              <a:gradFill flip="none" rotWithShape="1">
                <a:gsLst>
                  <a:gs pos="37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BE338F11-C3F6-4CBB-891C-A8EFEE168F7E}"/>
                  </a:ext>
                </a:extLst>
              </p:cNvPr>
              <p:cNvSpPr/>
              <p:nvPr/>
            </p:nvSpPr>
            <p:spPr>
              <a:xfrm>
                <a:off x="3393009" y="1523999"/>
                <a:ext cx="388963" cy="388961"/>
              </a:xfrm>
              <a:prstGeom prst="ellipse">
                <a:avLst/>
              </a:prstGeom>
              <a:gradFill flip="none" rotWithShape="1">
                <a:gsLst>
                  <a:gs pos="51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E640AFCB-5166-4EC6-93AB-10D04AB50283}"/>
              </a:ext>
            </a:extLst>
          </p:cNvPr>
          <p:cNvGrpSpPr/>
          <p:nvPr/>
        </p:nvGrpSpPr>
        <p:grpSpPr>
          <a:xfrm>
            <a:off x="7678943" y="5358177"/>
            <a:ext cx="1885337" cy="1871210"/>
            <a:chOff x="651215" y="1238441"/>
            <a:chExt cx="1885337" cy="1871210"/>
          </a:xfrm>
        </p:grpSpPr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2191863C-4F78-476F-AC62-B66E1DA98A7B}"/>
                </a:ext>
              </a:extLst>
            </p:cNvPr>
            <p:cNvGrpSpPr/>
            <p:nvPr/>
          </p:nvGrpSpPr>
          <p:grpSpPr>
            <a:xfrm rot="21227232">
              <a:off x="671177" y="1238441"/>
              <a:ext cx="1865375" cy="1871210"/>
              <a:chOff x="696623" y="1066800"/>
              <a:chExt cx="1865375" cy="1871210"/>
            </a:xfrm>
            <a:gradFill>
              <a:gsLst>
                <a:gs pos="51000">
                  <a:schemeClr val="accent2">
                    <a:lumMod val="60000"/>
                    <a:lumOff val="40000"/>
                  </a:schemeClr>
                </a:gs>
                <a:gs pos="72000">
                  <a:schemeClr val="accent2">
                    <a:lumMod val="40000"/>
                    <a:lumOff val="60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</a:gradFill>
          </p:grpSpPr>
          <p:sp>
            <p:nvSpPr>
              <p:cNvPr id="260" name="Rectangle 8">
                <a:extLst>
                  <a:ext uri="{FF2B5EF4-FFF2-40B4-BE49-F238E27FC236}">
                    <a16:creationId xmlns:a16="http://schemas.microsoft.com/office/drawing/2014/main" id="{6DFF71F6-A44E-4961-BA4A-A1B68BC0117E}"/>
                  </a:ext>
                </a:extLst>
              </p:cNvPr>
              <p:cNvSpPr/>
              <p:nvPr/>
            </p:nvSpPr>
            <p:spPr>
              <a:xfrm rot="376973">
                <a:off x="696623" y="1345999"/>
                <a:ext cx="1713334" cy="1592011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2011025"/>
                  <a:gd name="connsiteY0" fmla="*/ 0 h 1806824"/>
                  <a:gd name="connsiteX1" fmla="*/ 1834119 w 2011025"/>
                  <a:gd name="connsiteY1" fmla="*/ 0 h 1806824"/>
                  <a:gd name="connsiteX2" fmla="*/ 2011025 w 2011025"/>
                  <a:gd name="connsiteY2" fmla="*/ 1497193 h 1806824"/>
                  <a:gd name="connsiteX3" fmla="*/ 0 w 2011025"/>
                  <a:gd name="connsiteY3" fmla="*/ 1806824 h 1806824"/>
                  <a:gd name="connsiteX4" fmla="*/ 34119 w 2011025"/>
                  <a:gd name="connsiteY4" fmla="*/ 0 h 1806824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78819 w 2055726"/>
                  <a:gd name="connsiteY0" fmla="*/ 0 h 1974588"/>
                  <a:gd name="connsiteX1" fmla="*/ 1148871 w 2055726"/>
                  <a:gd name="connsiteY1" fmla="*/ 491808 h 1974588"/>
                  <a:gd name="connsiteX2" fmla="*/ 2055726 w 2055726"/>
                  <a:gd name="connsiteY2" fmla="*/ 1497194 h 1974588"/>
                  <a:gd name="connsiteX3" fmla="*/ 0 w 2055726"/>
                  <a:gd name="connsiteY3" fmla="*/ 1974588 h 1974588"/>
                  <a:gd name="connsiteX4" fmla="*/ 78819 w 2055726"/>
                  <a:gd name="connsiteY4" fmla="*/ 0 h 1974588"/>
                  <a:gd name="connsiteX0" fmla="*/ 56945 w 2055726"/>
                  <a:gd name="connsiteY0" fmla="*/ 0 h 1597044"/>
                  <a:gd name="connsiteX1" fmla="*/ 1148871 w 2055726"/>
                  <a:gd name="connsiteY1" fmla="*/ 114264 h 1597044"/>
                  <a:gd name="connsiteX2" fmla="*/ 2055726 w 2055726"/>
                  <a:gd name="connsiteY2" fmla="*/ 1119650 h 1597044"/>
                  <a:gd name="connsiteX3" fmla="*/ 0 w 2055726"/>
                  <a:gd name="connsiteY3" fmla="*/ 1597044 h 1597044"/>
                  <a:gd name="connsiteX4" fmla="*/ 56945 w 2055726"/>
                  <a:gd name="connsiteY4" fmla="*/ 0 h 1597044"/>
                  <a:gd name="connsiteX0" fmla="*/ 10163 w 2055726"/>
                  <a:gd name="connsiteY0" fmla="*/ 0 h 2055904"/>
                  <a:gd name="connsiteX1" fmla="*/ 1148871 w 2055726"/>
                  <a:gd name="connsiteY1" fmla="*/ 573124 h 2055904"/>
                  <a:gd name="connsiteX2" fmla="*/ 2055726 w 2055726"/>
                  <a:gd name="connsiteY2" fmla="*/ 1578510 h 2055904"/>
                  <a:gd name="connsiteX3" fmla="*/ 0 w 2055726"/>
                  <a:gd name="connsiteY3" fmla="*/ 2055904 h 2055904"/>
                  <a:gd name="connsiteX4" fmla="*/ 10163 w 2055726"/>
                  <a:gd name="connsiteY4" fmla="*/ 0 h 2055904"/>
                  <a:gd name="connsiteX0" fmla="*/ 0 w 2096173"/>
                  <a:gd name="connsiteY0" fmla="*/ 0 h 1837355"/>
                  <a:gd name="connsiteX1" fmla="*/ 1189318 w 2096173"/>
                  <a:gd name="connsiteY1" fmla="*/ 354575 h 1837355"/>
                  <a:gd name="connsiteX2" fmla="*/ 2096173 w 2096173"/>
                  <a:gd name="connsiteY2" fmla="*/ 1359961 h 1837355"/>
                  <a:gd name="connsiteX3" fmla="*/ 40447 w 2096173"/>
                  <a:gd name="connsiteY3" fmla="*/ 1837355 h 1837355"/>
                  <a:gd name="connsiteX4" fmla="*/ 0 w 2096173"/>
                  <a:gd name="connsiteY4" fmla="*/ 0 h 1837355"/>
                  <a:gd name="connsiteX0" fmla="*/ 0 w 1783984"/>
                  <a:gd name="connsiteY0" fmla="*/ 0 h 1837355"/>
                  <a:gd name="connsiteX1" fmla="*/ 1189318 w 1783984"/>
                  <a:gd name="connsiteY1" fmla="*/ 354575 h 1837355"/>
                  <a:gd name="connsiteX2" fmla="*/ 1783984 w 1783984"/>
                  <a:gd name="connsiteY2" fmla="*/ 1515152 h 1837355"/>
                  <a:gd name="connsiteX3" fmla="*/ 40447 w 1783984"/>
                  <a:gd name="connsiteY3" fmla="*/ 1837355 h 1837355"/>
                  <a:gd name="connsiteX4" fmla="*/ 0 w 1783984"/>
                  <a:gd name="connsiteY4" fmla="*/ 0 h 1837355"/>
                  <a:gd name="connsiteX0" fmla="*/ 1941 w 1785925"/>
                  <a:gd name="connsiteY0" fmla="*/ 0 h 2075257"/>
                  <a:gd name="connsiteX1" fmla="*/ 1191259 w 1785925"/>
                  <a:gd name="connsiteY1" fmla="*/ 354575 h 2075257"/>
                  <a:gd name="connsiteX2" fmla="*/ 1785925 w 1785925"/>
                  <a:gd name="connsiteY2" fmla="*/ 1515152 h 2075257"/>
                  <a:gd name="connsiteX3" fmla="*/ 0 w 1785925"/>
                  <a:gd name="connsiteY3" fmla="*/ 2075257 h 2075257"/>
                  <a:gd name="connsiteX4" fmla="*/ 1941 w 1785925"/>
                  <a:gd name="connsiteY4" fmla="*/ 0 h 2075257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73"/>
                  <a:gd name="connsiteX1" fmla="*/ 1189318 w 1783984"/>
                  <a:gd name="connsiteY1" fmla="*/ 354575 h 1939373"/>
                  <a:gd name="connsiteX2" fmla="*/ 1783984 w 1783984"/>
                  <a:gd name="connsiteY2" fmla="*/ 1515152 h 1939373"/>
                  <a:gd name="connsiteX3" fmla="*/ 26343 w 1783984"/>
                  <a:gd name="connsiteY3" fmla="*/ 1939308 h 1939373"/>
                  <a:gd name="connsiteX4" fmla="*/ 0 w 1783984"/>
                  <a:gd name="connsiteY4" fmla="*/ 0 h 1939373"/>
                  <a:gd name="connsiteX0" fmla="*/ 0 w 1783984"/>
                  <a:gd name="connsiteY0" fmla="*/ 0 h 1939374"/>
                  <a:gd name="connsiteX1" fmla="*/ 1189318 w 1783984"/>
                  <a:gd name="connsiteY1" fmla="*/ 354575 h 1939374"/>
                  <a:gd name="connsiteX2" fmla="*/ 1783984 w 1783984"/>
                  <a:gd name="connsiteY2" fmla="*/ 1515152 h 1939374"/>
                  <a:gd name="connsiteX3" fmla="*/ 26343 w 1783984"/>
                  <a:gd name="connsiteY3" fmla="*/ 1939309 h 1939374"/>
                  <a:gd name="connsiteX4" fmla="*/ 0 w 1783984"/>
                  <a:gd name="connsiteY4" fmla="*/ 0 h 1939374"/>
                  <a:gd name="connsiteX0" fmla="*/ 0 w 1783984"/>
                  <a:gd name="connsiteY0" fmla="*/ 0 h 1939309"/>
                  <a:gd name="connsiteX1" fmla="*/ 1189318 w 1783984"/>
                  <a:gd name="connsiteY1" fmla="*/ 354575 h 1939309"/>
                  <a:gd name="connsiteX2" fmla="*/ 1783984 w 1783984"/>
                  <a:gd name="connsiteY2" fmla="*/ 1515152 h 1939309"/>
                  <a:gd name="connsiteX3" fmla="*/ 26343 w 1783984"/>
                  <a:gd name="connsiteY3" fmla="*/ 1939309 h 1939309"/>
                  <a:gd name="connsiteX4" fmla="*/ 0 w 1783984"/>
                  <a:gd name="connsiteY4" fmla="*/ 0 h 193930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3984" h="1981719">
                    <a:moveTo>
                      <a:pt x="0" y="0"/>
                    </a:moveTo>
                    <a:lnTo>
                      <a:pt x="1189318" y="354575"/>
                    </a:lnTo>
                    <a:lnTo>
                      <a:pt x="1783984" y="1515152"/>
                    </a:lnTo>
                    <a:cubicBezTo>
                      <a:pt x="898040" y="1641548"/>
                      <a:pt x="898783" y="1850972"/>
                      <a:pt x="69018" y="1981719"/>
                    </a:cubicBezTo>
                    <a:cubicBezTo>
                      <a:pt x="82383" y="1349506"/>
                      <a:pt x="11373" y="565881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1" name="Rectangle 8">
                <a:extLst>
                  <a:ext uri="{FF2B5EF4-FFF2-40B4-BE49-F238E27FC236}">
                    <a16:creationId xmlns:a16="http://schemas.microsoft.com/office/drawing/2014/main" id="{A4CF850A-C9C9-4543-B45E-74E4E1010083}"/>
                  </a:ext>
                </a:extLst>
              </p:cNvPr>
              <p:cNvSpPr/>
              <p:nvPr/>
            </p:nvSpPr>
            <p:spPr>
              <a:xfrm>
                <a:off x="788902" y="1066800"/>
                <a:ext cx="1773096" cy="1642986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12337 w 1913986"/>
                  <a:gd name="connsiteY0" fmla="*/ 0 h 1814179"/>
                  <a:gd name="connsiteX1" fmla="*/ 1913986 w 1913986"/>
                  <a:gd name="connsiteY1" fmla="*/ 0 h 1814179"/>
                  <a:gd name="connsiteX2" fmla="*/ 1913986 w 1913986"/>
                  <a:gd name="connsiteY2" fmla="*/ 1800000 h 1814179"/>
                  <a:gd name="connsiteX3" fmla="*/ 0 w 1913986"/>
                  <a:gd name="connsiteY3" fmla="*/ 1814179 h 1814179"/>
                  <a:gd name="connsiteX4" fmla="*/ 12337 w 1913986"/>
                  <a:gd name="connsiteY4" fmla="*/ 0 h 1814179"/>
                  <a:gd name="connsiteX0" fmla="*/ 0 w 1901649"/>
                  <a:gd name="connsiteY0" fmla="*/ 0 h 1800000"/>
                  <a:gd name="connsiteX1" fmla="*/ 1901649 w 1901649"/>
                  <a:gd name="connsiteY1" fmla="*/ 0 h 1800000"/>
                  <a:gd name="connsiteX2" fmla="*/ 1901649 w 1901649"/>
                  <a:gd name="connsiteY2" fmla="*/ 1800000 h 1800000"/>
                  <a:gd name="connsiteX3" fmla="*/ 53550 w 1901649"/>
                  <a:gd name="connsiteY3" fmla="*/ 1754371 h 1800000"/>
                  <a:gd name="connsiteX4" fmla="*/ 0 w 1901649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2206" h="1800000">
                    <a:moveTo>
                      <a:pt x="557" y="0"/>
                    </a:moveTo>
                    <a:lnTo>
                      <a:pt x="1902206" y="0"/>
                    </a:lnTo>
                    <a:lnTo>
                      <a:pt x="1902206" y="1800000"/>
                    </a:lnTo>
                    <a:cubicBezTo>
                      <a:pt x="1313579" y="1765881"/>
                      <a:pt x="451666" y="1803792"/>
                      <a:pt x="54107" y="1754371"/>
                    </a:cubicBezTo>
                    <a:cubicBezTo>
                      <a:pt x="-29613" y="1312018"/>
                      <a:pt x="11930" y="565881"/>
                      <a:pt x="557" y="0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bg1">
                      <a:lumMod val="60000"/>
                      <a:lumOff val="40000"/>
                    </a:schemeClr>
                  </a:gs>
                  <a:gs pos="72000">
                    <a:schemeClr val="bg1">
                      <a:lumMod val="40000"/>
                      <a:lumOff val="60000"/>
                    </a:schemeClr>
                  </a:gs>
                  <a:gs pos="83000">
                    <a:schemeClr val="bg1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DB2F45A1-5C73-4C7A-97EB-CBEB5E78C859}"/>
                </a:ext>
              </a:extLst>
            </p:cNvPr>
            <p:cNvGrpSpPr/>
            <p:nvPr/>
          </p:nvGrpSpPr>
          <p:grpSpPr>
            <a:xfrm>
              <a:off x="651215" y="1295400"/>
              <a:ext cx="307125" cy="271101"/>
              <a:chOff x="3393009" y="1523999"/>
              <a:chExt cx="614249" cy="542201"/>
            </a:xfrm>
          </p:grpSpPr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7731DF20-966A-44F4-BBC5-5C93AB708579}"/>
                  </a:ext>
                </a:extLst>
              </p:cNvPr>
              <p:cNvSpPr/>
              <p:nvPr/>
            </p:nvSpPr>
            <p:spPr>
              <a:xfrm>
                <a:off x="3534769" y="1586553"/>
                <a:ext cx="472489" cy="479647"/>
              </a:xfrm>
              <a:prstGeom prst="ellipse">
                <a:avLst/>
              </a:prstGeom>
              <a:gradFill flip="none" rotWithShape="1">
                <a:gsLst>
                  <a:gs pos="37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7DE31A63-7E9A-4370-B827-1C84850EE297}"/>
                  </a:ext>
                </a:extLst>
              </p:cNvPr>
              <p:cNvSpPr/>
              <p:nvPr/>
            </p:nvSpPr>
            <p:spPr>
              <a:xfrm>
                <a:off x="3393009" y="1523999"/>
                <a:ext cx="388963" cy="388961"/>
              </a:xfrm>
              <a:prstGeom prst="ellipse">
                <a:avLst/>
              </a:prstGeom>
              <a:gradFill flip="none" rotWithShape="1">
                <a:gsLst>
                  <a:gs pos="51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3A9274-95A3-43C6-8F7B-9E53050F03C6}"/>
              </a:ext>
            </a:extLst>
          </p:cNvPr>
          <p:cNvSpPr/>
          <p:nvPr/>
        </p:nvSpPr>
        <p:spPr>
          <a:xfrm flipH="1">
            <a:off x="2362200" y="0"/>
            <a:ext cx="4419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635FD2B-3E84-4F87-9A55-367C7D59C0F3}"/>
              </a:ext>
            </a:extLst>
          </p:cNvPr>
          <p:cNvSpPr/>
          <p:nvPr/>
        </p:nvSpPr>
        <p:spPr>
          <a:xfrm>
            <a:off x="2999719" y="2895600"/>
            <a:ext cx="3144563" cy="106680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6667589-958A-4C44-85F7-EBA7067F4731}"/>
              </a:ext>
            </a:extLst>
          </p:cNvPr>
          <p:cNvSpPr/>
          <p:nvPr/>
        </p:nvSpPr>
        <p:spPr>
          <a:xfrm>
            <a:off x="2999719" y="4114800"/>
            <a:ext cx="3144563" cy="10668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353365F-C743-4AC6-9AA9-ADE520EC9836}"/>
              </a:ext>
            </a:extLst>
          </p:cNvPr>
          <p:cNvSpPr/>
          <p:nvPr/>
        </p:nvSpPr>
        <p:spPr>
          <a:xfrm>
            <a:off x="2999719" y="5334000"/>
            <a:ext cx="3144563" cy="10668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7490AEB-83E9-4851-9353-A4B163DC83D5}"/>
              </a:ext>
            </a:extLst>
          </p:cNvPr>
          <p:cNvSpPr/>
          <p:nvPr/>
        </p:nvSpPr>
        <p:spPr>
          <a:xfrm>
            <a:off x="2999719" y="1676400"/>
            <a:ext cx="3144563" cy="10668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85A9A5E-7873-4FA2-8865-690578504BD5}"/>
              </a:ext>
            </a:extLst>
          </p:cNvPr>
          <p:cNvSpPr/>
          <p:nvPr/>
        </p:nvSpPr>
        <p:spPr>
          <a:xfrm>
            <a:off x="2999719" y="445077"/>
            <a:ext cx="3144563" cy="10668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A64AFE2-C301-4841-A69C-E9CED27CCF0A}"/>
              </a:ext>
            </a:extLst>
          </p:cNvPr>
          <p:cNvSpPr/>
          <p:nvPr/>
        </p:nvSpPr>
        <p:spPr>
          <a:xfrm>
            <a:off x="3886200" y="685800"/>
            <a:ext cx="1371600" cy="54864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2021B81-C480-4D02-B1BC-3485E00798CE}"/>
              </a:ext>
            </a:extLst>
          </p:cNvPr>
          <p:cNvSpPr/>
          <p:nvPr/>
        </p:nvSpPr>
        <p:spPr>
          <a:xfrm>
            <a:off x="3200401" y="3060123"/>
            <a:ext cx="2743200" cy="762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>I’m with you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200C67C6-CD56-45C1-80D0-8DA26C354468}"/>
              </a:ext>
            </a:extLst>
          </p:cNvPr>
          <p:cNvSpPr/>
          <p:nvPr/>
        </p:nvSpPr>
        <p:spPr>
          <a:xfrm>
            <a:off x="3200401" y="4279323"/>
            <a:ext cx="2743200" cy="762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>I’m struggling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C6D4080-36C5-4B2B-9E8E-C6A71BEA63A4}"/>
              </a:ext>
            </a:extLst>
          </p:cNvPr>
          <p:cNvSpPr/>
          <p:nvPr/>
        </p:nvSpPr>
        <p:spPr>
          <a:xfrm>
            <a:off x="3200401" y="5498523"/>
            <a:ext cx="2743200" cy="762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>I’m Lost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0292BA3B-792E-4028-B076-9C2193829851}"/>
              </a:ext>
            </a:extLst>
          </p:cNvPr>
          <p:cNvSpPr/>
          <p:nvPr/>
        </p:nvSpPr>
        <p:spPr>
          <a:xfrm>
            <a:off x="3200401" y="1840923"/>
            <a:ext cx="2743200" cy="762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>Give me more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28AE133-E34F-4AD7-83A6-D8228B2F7326}"/>
              </a:ext>
            </a:extLst>
          </p:cNvPr>
          <p:cNvSpPr/>
          <p:nvPr/>
        </p:nvSpPr>
        <p:spPr>
          <a:xfrm>
            <a:off x="3200401" y="609600"/>
            <a:ext cx="2743200" cy="762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>I’ve seen it all before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559F45-19CB-4E6E-BD08-2B58EF2DA568}"/>
              </a:ext>
            </a:extLst>
          </p:cNvPr>
          <p:cNvSpPr/>
          <p:nvPr/>
        </p:nvSpPr>
        <p:spPr>
          <a:xfrm flipH="1">
            <a:off x="2209800" y="0"/>
            <a:ext cx="152400" cy="685800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7B3682-AB5F-4B1E-BFB1-116ADCA08297}"/>
              </a:ext>
            </a:extLst>
          </p:cNvPr>
          <p:cNvSpPr/>
          <p:nvPr/>
        </p:nvSpPr>
        <p:spPr>
          <a:xfrm flipH="1">
            <a:off x="6793070" y="0"/>
            <a:ext cx="152400" cy="685800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623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9C4C0B6-669F-4A6E-A7B8-6B050CB1A044}"/>
              </a:ext>
            </a:extLst>
          </p:cNvPr>
          <p:cNvSpPr/>
          <p:nvPr/>
        </p:nvSpPr>
        <p:spPr>
          <a:xfrm>
            <a:off x="0" y="0"/>
            <a:ext cx="1788344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7" name="Picture 186">
            <a:extLst>
              <a:ext uri="{FF2B5EF4-FFF2-40B4-BE49-F238E27FC236}">
                <a16:creationId xmlns:a16="http://schemas.microsoft.com/office/drawing/2014/main" id="{0376B537-3472-464B-843B-C242A31B42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4198" y="4267200"/>
            <a:ext cx="1229850" cy="2429140"/>
          </a:xfrm>
          <a:prstGeom prst="rect">
            <a:avLst/>
          </a:prstGeom>
        </p:spPr>
      </p:pic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Exercise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type="body" idx="1"/>
          </p:nvPr>
        </p:nvSpPr>
        <p:spPr>
          <a:xfrm>
            <a:off x="2438399" y="1295400"/>
            <a:ext cx="6016981" cy="4864474"/>
          </a:xfrm>
        </p:spPr>
        <p:txBody>
          <a:bodyPr/>
          <a:lstStyle/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Group:  	</a:t>
            </a:r>
            <a:r>
              <a:rPr lang="en-GB" b="1" dirty="0">
                <a:solidFill>
                  <a:schemeClr val="tx2"/>
                </a:solidFill>
              </a:rPr>
              <a:t>Break-Out Groups </a:t>
            </a:r>
            <a:r>
              <a:rPr lang="en-GB" dirty="0">
                <a:solidFill>
                  <a:schemeClr val="tx2"/>
                </a:solidFill>
              </a:rPr>
              <a:t>– Lea Ann will split us.</a:t>
            </a:r>
          </a:p>
          <a:p>
            <a:pPr hangingPunct="0"/>
            <a:endParaRPr lang="en-US" b="1" dirty="0">
              <a:solidFill>
                <a:schemeClr val="tx2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Activity:  	</a:t>
            </a:r>
            <a:r>
              <a:rPr lang="en-US" b="1" dirty="0">
                <a:solidFill>
                  <a:schemeClr val="tx2"/>
                </a:solidFill>
              </a:rPr>
              <a:t>How do we replicate these in Virtual Classrooms?</a:t>
            </a:r>
          </a:p>
          <a:p>
            <a:pPr marL="985838" indent="-985838" hangingPunct="0"/>
            <a:endParaRPr lang="en-US" b="1" dirty="0">
              <a:solidFill>
                <a:schemeClr val="tx2"/>
              </a:solidFill>
            </a:endParaRPr>
          </a:p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Notes: </a:t>
            </a: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>
                <a:solidFill>
                  <a:schemeClr val="tx2"/>
                </a:solidFill>
              </a:rPr>
              <a:t>page 5.</a:t>
            </a:r>
          </a:p>
          <a:p>
            <a:pPr marL="985838" indent="-985838" hangingPunct="0"/>
            <a:endParaRPr lang="en-US" b="1" dirty="0">
              <a:solidFill>
                <a:schemeClr val="tx2"/>
              </a:solidFill>
            </a:endParaRPr>
          </a:p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Output:  	</a:t>
            </a:r>
            <a:r>
              <a:rPr lang="en-GB" b="1" dirty="0">
                <a:solidFill>
                  <a:schemeClr val="tx2"/>
                </a:solidFill>
              </a:rPr>
              <a:t>Volunteer</a:t>
            </a:r>
            <a:r>
              <a:rPr lang="en-GB" dirty="0">
                <a:solidFill>
                  <a:schemeClr val="tx2"/>
                </a:solidFill>
              </a:rPr>
              <a:t> – be ready to</a:t>
            </a:r>
          </a:p>
          <a:p>
            <a:pPr marL="985838" indent="-985838" hangingPunct="0"/>
            <a:r>
              <a:rPr lang="en-GB" dirty="0">
                <a:solidFill>
                  <a:schemeClr val="tx2"/>
                </a:solidFill>
              </a:rPr>
              <a:t>	summarise for your group.</a:t>
            </a:r>
            <a:endParaRPr lang="en-GB" b="1" dirty="0">
              <a:solidFill>
                <a:schemeClr val="tx2"/>
              </a:solidFill>
            </a:endParaRPr>
          </a:p>
          <a:p>
            <a:pPr marL="985838" indent="-985838" hangingPunct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ECA818C-E965-44DE-97D2-3C430AFCF164}"/>
              </a:ext>
            </a:extLst>
          </p:cNvPr>
          <p:cNvSpPr/>
          <p:nvPr/>
        </p:nvSpPr>
        <p:spPr>
          <a:xfrm>
            <a:off x="8999400" y="0"/>
            <a:ext cx="191758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1586E83-C0E5-4006-9FA2-ABA8EB6F543C}"/>
              </a:ext>
            </a:extLst>
          </p:cNvPr>
          <p:cNvGrpSpPr/>
          <p:nvPr/>
        </p:nvGrpSpPr>
        <p:grpSpPr>
          <a:xfrm rot="14400000">
            <a:off x="3550468" y="2597987"/>
            <a:ext cx="524008" cy="464310"/>
            <a:chOff x="1996785" y="1742209"/>
            <a:chExt cx="699706" cy="61999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187ECB3-7482-404C-B9D6-F09BA7325CF0}"/>
                </a:ext>
              </a:extLst>
            </p:cNvPr>
            <p:cNvGrpSpPr/>
            <p:nvPr/>
          </p:nvGrpSpPr>
          <p:grpSpPr>
            <a:xfrm>
              <a:off x="1996785" y="1742210"/>
              <a:ext cx="698440" cy="619991"/>
              <a:chOff x="1996786" y="1742209"/>
              <a:chExt cx="698440" cy="619991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4A3229D3-3994-4E90-A620-FEB41978CBC6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D13E6A69-56C8-4872-9C72-4928E00AAE57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4102964B-F348-4FC0-9E40-E5D1C409F03F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7A9EF89F-A72E-47F7-BA8B-1D81051665C4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3F177FE-C50E-407F-87BD-AFB70E8AEC4F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78B0CE94-6E11-4DED-96DD-66380A5AC6B5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CD4C95FF-B436-4454-9122-DC49A002457B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9C48C2F0-6E5C-4733-9A34-133D3D9C2368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FF7024D6-C7B8-4371-9D61-267A8B121CA8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0AB491F0-63CC-435D-A547-D1560CFE008B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4223F14-1248-45E3-8AFF-22EF02092599}"/>
              </a:ext>
            </a:extLst>
          </p:cNvPr>
          <p:cNvGrpSpPr/>
          <p:nvPr/>
        </p:nvGrpSpPr>
        <p:grpSpPr>
          <a:xfrm rot="7200000">
            <a:off x="4351152" y="2623067"/>
            <a:ext cx="524008" cy="464310"/>
            <a:chOff x="1996785" y="1742208"/>
            <a:chExt cx="699706" cy="619992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38D1C98-AE61-4949-93E5-AD6602A9F4ED}"/>
                </a:ext>
              </a:extLst>
            </p:cNvPr>
            <p:cNvGrpSpPr/>
            <p:nvPr/>
          </p:nvGrpSpPr>
          <p:grpSpPr>
            <a:xfrm>
              <a:off x="1996785" y="1742208"/>
              <a:ext cx="698440" cy="619991"/>
              <a:chOff x="1996786" y="1742209"/>
              <a:chExt cx="698440" cy="619991"/>
            </a:xfrm>
          </p:grpSpPr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D5C55421-A236-4E6A-BE1A-27961BA86A46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4AA684F2-993E-4FA6-8DBD-789A35ADDBA1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2865C9EE-1FCA-45F4-B743-B4C7A92D5170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2B85F0A5-4D1C-40B8-9CE4-F7CDD5460879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E08C7AC-ABDE-4522-88D1-90C611C96021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815F5429-8CAF-4E7E-BBDE-E44360E064C3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A047C69F-FF8A-4B86-ABE4-224839C1ECE6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0F6D0FFB-EDD0-4A8E-B3A2-654DD4226A14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6E68A63A-1575-4C1C-84E2-D28095D46268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E439F948-F770-4F48-A43F-4020A6E54316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33D55E0-DD5D-4819-9C19-2699546DAEEB}"/>
              </a:ext>
            </a:extLst>
          </p:cNvPr>
          <p:cNvGrpSpPr/>
          <p:nvPr/>
        </p:nvGrpSpPr>
        <p:grpSpPr>
          <a:xfrm>
            <a:off x="3944713" y="1908066"/>
            <a:ext cx="524007" cy="464309"/>
            <a:chOff x="1996786" y="1742209"/>
            <a:chExt cx="699705" cy="619991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632376C3-A504-4822-AA40-9A3C345D55AD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50764791-2847-4A6A-A486-48AA1F8D8281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C845217D-CABA-44AB-AB9B-F8138883FB4D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465D239C-696A-4AD3-86BD-88D6D763439F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D71CC737-E6E2-428F-8E9A-487FAB93D2C2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4F0FE064-2F2F-429A-A7B1-DBF4A4E5A404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1CEDDC17-E298-4ABB-BE64-7AFF4991F0A7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4F57E555-EF30-4353-916B-70C8284CEEC0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B223155A-4A98-4CD7-B1CF-111404F8CCCB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A26410A6-711E-46A2-AD46-63001BC519F8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2FD5B965-E20E-42C2-BDF0-DD58B23F8EA8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F0AB54F-306C-4638-9D8F-5D62CF728FE9}"/>
              </a:ext>
            </a:extLst>
          </p:cNvPr>
          <p:cNvGrpSpPr/>
          <p:nvPr/>
        </p:nvGrpSpPr>
        <p:grpSpPr>
          <a:xfrm rot="14400000">
            <a:off x="6070813" y="2597987"/>
            <a:ext cx="524008" cy="464310"/>
            <a:chOff x="1996785" y="1742209"/>
            <a:chExt cx="699706" cy="619992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B0D0E359-C89B-471C-9EC6-D50E6F8957CA}"/>
                </a:ext>
              </a:extLst>
            </p:cNvPr>
            <p:cNvGrpSpPr/>
            <p:nvPr/>
          </p:nvGrpSpPr>
          <p:grpSpPr>
            <a:xfrm>
              <a:off x="1996785" y="1742210"/>
              <a:ext cx="698440" cy="619991"/>
              <a:chOff x="1996786" y="1742209"/>
              <a:chExt cx="698440" cy="619991"/>
            </a:xfrm>
          </p:grpSpPr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id="{9E659CDD-9D94-4FE2-8712-C20D3CBD2E2C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4B2FCFE1-F18F-4CBA-96B3-4B3E9BE6FAA1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" name="Rectangle: Rounded Corners 158">
                <a:extLst>
                  <a:ext uri="{FF2B5EF4-FFF2-40B4-BE49-F238E27FC236}">
                    <a16:creationId xmlns:a16="http://schemas.microsoft.com/office/drawing/2014/main" id="{8955C688-B927-458A-BDA4-08C5FF5BF5E4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C5AFFE87-8641-4797-86CF-BF98CC454321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77DD8313-7475-4A6B-B754-FBB7AE58FB8B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152" name="Rectangle: Rounded Corners 151">
                <a:extLst>
                  <a:ext uri="{FF2B5EF4-FFF2-40B4-BE49-F238E27FC236}">
                    <a16:creationId xmlns:a16="http://schemas.microsoft.com/office/drawing/2014/main" id="{3E5CC06D-977A-483D-8793-9CD1087A2416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" name="Rectangle: Rounded Corners 152">
                <a:extLst>
                  <a:ext uri="{FF2B5EF4-FFF2-40B4-BE49-F238E27FC236}">
                    <a16:creationId xmlns:a16="http://schemas.microsoft.com/office/drawing/2014/main" id="{F765CFAB-F0B2-4F36-8E1F-385CC73958A7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" name="Rectangle: Rounded Corners 153">
                <a:extLst>
                  <a:ext uri="{FF2B5EF4-FFF2-40B4-BE49-F238E27FC236}">
                    <a16:creationId xmlns:a16="http://schemas.microsoft.com/office/drawing/2014/main" id="{C82764E8-A11B-49E6-8AFE-3F27FFCA1008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id="{609B648A-A1E4-4FEE-AB92-1D43F7DD2E2C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" name="Rectangle: Rounded Corners 155">
                <a:extLst>
                  <a:ext uri="{FF2B5EF4-FFF2-40B4-BE49-F238E27FC236}">
                    <a16:creationId xmlns:a16="http://schemas.microsoft.com/office/drawing/2014/main" id="{B5193642-7A0D-48C1-817C-FEAC178AE5A3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805B8CC5-E26A-4FB9-B8A7-19BFAE2E0108}"/>
              </a:ext>
            </a:extLst>
          </p:cNvPr>
          <p:cNvGrpSpPr/>
          <p:nvPr/>
        </p:nvGrpSpPr>
        <p:grpSpPr>
          <a:xfrm rot="7200000">
            <a:off x="6871497" y="2623067"/>
            <a:ext cx="524008" cy="464310"/>
            <a:chOff x="1996785" y="1742208"/>
            <a:chExt cx="699706" cy="619992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BB709523-5799-4819-A5BF-D181E11EC922}"/>
                </a:ext>
              </a:extLst>
            </p:cNvPr>
            <p:cNvGrpSpPr/>
            <p:nvPr/>
          </p:nvGrpSpPr>
          <p:grpSpPr>
            <a:xfrm>
              <a:off x="1996785" y="1742208"/>
              <a:ext cx="698440" cy="619991"/>
              <a:chOff x="1996786" y="1742209"/>
              <a:chExt cx="698440" cy="619991"/>
            </a:xfrm>
          </p:grpSpPr>
          <p:sp>
            <p:nvSpPr>
              <p:cNvPr id="169" name="Rectangle: Rounded Corners 168">
                <a:extLst>
                  <a:ext uri="{FF2B5EF4-FFF2-40B4-BE49-F238E27FC236}">
                    <a16:creationId xmlns:a16="http://schemas.microsoft.com/office/drawing/2014/main" id="{A6FAFC57-2D3A-4055-AD70-43C651556893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Rectangle: Rounded Corners 169">
                <a:extLst>
                  <a:ext uri="{FF2B5EF4-FFF2-40B4-BE49-F238E27FC236}">
                    <a16:creationId xmlns:a16="http://schemas.microsoft.com/office/drawing/2014/main" id="{7FC18001-9FC3-4587-8C19-0804C310EABE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Rectangle: Rounded Corners 170">
                <a:extLst>
                  <a:ext uri="{FF2B5EF4-FFF2-40B4-BE49-F238E27FC236}">
                    <a16:creationId xmlns:a16="http://schemas.microsoft.com/office/drawing/2014/main" id="{FB709FC0-2F51-465B-BC22-49547C65E1A3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Rectangle: Rounded Corners 171">
                <a:extLst>
                  <a:ext uri="{FF2B5EF4-FFF2-40B4-BE49-F238E27FC236}">
                    <a16:creationId xmlns:a16="http://schemas.microsoft.com/office/drawing/2014/main" id="{D46F338F-64DB-43A9-A804-F27EE954055B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5EC54002-BE12-42B1-95FC-62B911AD403B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E1F3D1E7-130E-4EFB-A1A3-27D0F3E717E2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id="{6AF220FF-13A7-4B90-B620-0F5141D49433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Rectangle: Rounded Corners 165">
                <a:extLst>
                  <a:ext uri="{FF2B5EF4-FFF2-40B4-BE49-F238E27FC236}">
                    <a16:creationId xmlns:a16="http://schemas.microsoft.com/office/drawing/2014/main" id="{E3A08D79-D3AB-450A-9B67-86428399192D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" name="Rectangle: Rounded Corners 166">
                <a:extLst>
                  <a:ext uri="{FF2B5EF4-FFF2-40B4-BE49-F238E27FC236}">
                    <a16:creationId xmlns:a16="http://schemas.microsoft.com/office/drawing/2014/main" id="{713B1560-B1B0-42D5-8642-FB277D69B604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" name="Rectangle: Rounded Corners 167">
                <a:extLst>
                  <a:ext uri="{FF2B5EF4-FFF2-40B4-BE49-F238E27FC236}">
                    <a16:creationId xmlns:a16="http://schemas.microsoft.com/office/drawing/2014/main" id="{2885A80B-3A3E-4239-9C34-CE336F8171F5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DE4E3881-33FE-4A13-A9CB-792D45ADBCF3}"/>
              </a:ext>
            </a:extLst>
          </p:cNvPr>
          <p:cNvGrpSpPr/>
          <p:nvPr/>
        </p:nvGrpSpPr>
        <p:grpSpPr>
          <a:xfrm>
            <a:off x="6465058" y="1908066"/>
            <a:ext cx="524007" cy="464309"/>
            <a:chOff x="1996786" y="1742209"/>
            <a:chExt cx="699705" cy="619991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A3D2C1D9-9A24-44B7-8330-A1B11470D297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181" name="Rectangle: Rounded Corners 180">
                <a:extLst>
                  <a:ext uri="{FF2B5EF4-FFF2-40B4-BE49-F238E27FC236}">
                    <a16:creationId xmlns:a16="http://schemas.microsoft.com/office/drawing/2014/main" id="{360EE0E3-BB36-49C9-A6BF-569BD2672DA0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Rectangle: Rounded Corners 181">
                <a:extLst>
                  <a:ext uri="{FF2B5EF4-FFF2-40B4-BE49-F238E27FC236}">
                    <a16:creationId xmlns:a16="http://schemas.microsoft.com/office/drawing/2014/main" id="{2AF8DA21-1F19-4336-A08C-177F01D927F8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A59871BA-1982-4C0E-8865-AD6F53523622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Rectangle: Rounded Corners 183">
                <a:extLst>
                  <a:ext uri="{FF2B5EF4-FFF2-40B4-BE49-F238E27FC236}">
                    <a16:creationId xmlns:a16="http://schemas.microsoft.com/office/drawing/2014/main" id="{7CE17395-1BEA-4A68-9399-1D082CA2C790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0C014B8A-C874-4F59-B8CC-BD8AF99B33DC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176" name="Rectangle: Rounded Corners 175">
                <a:extLst>
                  <a:ext uri="{FF2B5EF4-FFF2-40B4-BE49-F238E27FC236}">
                    <a16:creationId xmlns:a16="http://schemas.microsoft.com/office/drawing/2014/main" id="{4F578C29-CFC0-47B8-84B8-87854FC44C95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Rectangle: Rounded Corners 176">
                <a:extLst>
                  <a:ext uri="{FF2B5EF4-FFF2-40B4-BE49-F238E27FC236}">
                    <a16:creationId xmlns:a16="http://schemas.microsoft.com/office/drawing/2014/main" id="{03223FCA-04BB-4CB9-A1A3-7A4CE553CA93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Rectangle: Rounded Corners 177">
                <a:extLst>
                  <a:ext uri="{FF2B5EF4-FFF2-40B4-BE49-F238E27FC236}">
                    <a16:creationId xmlns:a16="http://schemas.microsoft.com/office/drawing/2014/main" id="{96B99D74-B661-4B71-864B-6DE3C697D07A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" name="Rectangle: Rounded Corners 178">
                <a:extLst>
                  <a:ext uri="{FF2B5EF4-FFF2-40B4-BE49-F238E27FC236}">
                    <a16:creationId xmlns:a16="http://schemas.microsoft.com/office/drawing/2014/main" id="{CD93C0C4-40E7-4B33-B8FB-537096EA14C2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" name="Rectangle: Rounded Corners 179">
                <a:extLst>
                  <a:ext uri="{FF2B5EF4-FFF2-40B4-BE49-F238E27FC236}">
                    <a16:creationId xmlns:a16="http://schemas.microsoft.com/office/drawing/2014/main" id="{9C2A9C59-2270-464E-BF70-5E614A2C12A2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055409BB-7E32-4572-B81D-94A7284C52BB}"/>
              </a:ext>
            </a:extLst>
          </p:cNvPr>
          <p:cNvCxnSpPr>
            <a:cxnSpLocks/>
          </p:cNvCxnSpPr>
          <p:nvPr/>
        </p:nvCxnSpPr>
        <p:spPr>
          <a:xfrm>
            <a:off x="5486400" y="1828800"/>
            <a:ext cx="0" cy="135733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98">
            <a:extLst>
              <a:ext uri="{FF2B5EF4-FFF2-40B4-BE49-F238E27FC236}">
                <a16:creationId xmlns:a16="http://schemas.microsoft.com/office/drawing/2014/main" id="{513664E8-BFB2-416F-9A7E-ED1040C76B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00000">
            <a:off x="24038" y="710818"/>
            <a:ext cx="1518505" cy="1559808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D1784F70-0FBB-4583-8A07-1A44AC17E378}"/>
              </a:ext>
            </a:extLst>
          </p:cNvPr>
          <p:cNvSpPr txBox="1"/>
          <p:nvPr/>
        </p:nvSpPr>
        <p:spPr bwMode="auto">
          <a:xfrm rot="20700000">
            <a:off x="-76000" y="120975"/>
            <a:ext cx="1841908" cy="587693"/>
          </a:xfrm>
          <a:prstGeom prst="roundRect">
            <a:avLst>
              <a:gd name="adj" fmla="val 27910"/>
            </a:avLst>
          </a:prstGeom>
          <a:solidFill>
            <a:schemeClr val="accent4">
              <a:lumMod val="75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000" dirty="0">
                <a:solidFill>
                  <a:schemeClr val="bg2"/>
                </a:solidFill>
                <a:latin typeface="Century Gothic" panose="020B0502020202020204" pitchFamily="34" charset="0"/>
              </a:rPr>
              <a:t>Prepare a Virtual</a:t>
            </a:r>
          </a:p>
          <a:p>
            <a:pPr algn="r">
              <a:defRPr/>
            </a:pPr>
            <a:r>
              <a:rPr lang="en-GB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3484581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9C4C0B6-669F-4A6E-A7B8-6B050CB1A044}"/>
              </a:ext>
            </a:extLst>
          </p:cNvPr>
          <p:cNvSpPr/>
          <p:nvPr/>
        </p:nvSpPr>
        <p:spPr>
          <a:xfrm>
            <a:off x="0" y="0"/>
            <a:ext cx="1788344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Chat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type="body" idx="1"/>
          </p:nvPr>
        </p:nvSpPr>
        <p:spPr>
          <a:xfrm>
            <a:off x="2438399" y="1295400"/>
            <a:ext cx="6016981" cy="4864474"/>
          </a:xfrm>
        </p:spPr>
        <p:txBody>
          <a:bodyPr>
            <a:normAutofit/>
          </a:bodyPr>
          <a:lstStyle/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Group:  	</a:t>
            </a:r>
            <a:r>
              <a:rPr lang="en-GB" b="1" dirty="0">
                <a:solidFill>
                  <a:schemeClr val="tx2"/>
                </a:solidFill>
              </a:rPr>
              <a:t>Total Class</a:t>
            </a:r>
            <a:r>
              <a:rPr lang="en-GB" dirty="0">
                <a:solidFill>
                  <a:schemeClr val="tx2"/>
                </a:solidFill>
              </a:rPr>
              <a:t> – through </a:t>
            </a:r>
            <a:r>
              <a:rPr lang="en-GB" dirty="0">
                <a:solidFill>
                  <a:schemeClr val="accent5"/>
                </a:solidFill>
              </a:rPr>
              <a:t>Chat</a:t>
            </a:r>
          </a:p>
          <a:p>
            <a:pPr hangingPunct="0"/>
            <a:endParaRPr lang="en-US" b="1" dirty="0">
              <a:solidFill>
                <a:schemeClr val="tx2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Activity:  	</a:t>
            </a:r>
            <a:r>
              <a:rPr lang="en-US" b="1" dirty="0">
                <a:solidFill>
                  <a:schemeClr val="tx2"/>
                </a:solidFill>
              </a:rPr>
              <a:t>Questions on shared so far.</a:t>
            </a:r>
          </a:p>
          <a:p>
            <a:pPr marL="985838" indent="-985838" hangingPunct="0"/>
            <a:endParaRPr lang="en-US" b="1" dirty="0">
              <a:solidFill>
                <a:schemeClr val="tx2"/>
              </a:solidFill>
            </a:endParaRPr>
          </a:p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Output:  	</a:t>
            </a:r>
            <a:r>
              <a:rPr lang="en-GB" b="1" dirty="0">
                <a:solidFill>
                  <a:schemeClr val="tx2"/>
                </a:solidFill>
              </a:rPr>
              <a:t>Richard answers.</a:t>
            </a:r>
          </a:p>
          <a:p>
            <a:pPr marL="985838" indent="-985838" hangingPunct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ECA818C-E965-44DE-97D2-3C430AFCF164}"/>
              </a:ext>
            </a:extLst>
          </p:cNvPr>
          <p:cNvSpPr/>
          <p:nvPr/>
        </p:nvSpPr>
        <p:spPr>
          <a:xfrm>
            <a:off x="8999400" y="0"/>
            <a:ext cx="191758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38C60B-BDC3-4634-8376-4EF3A2A793B4}"/>
              </a:ext>
            </a:extLst>
          </p:cNvPr>
          <p:cNvGrpSpPr/>
          <p:nvPr/>
        </p:nvGrpSpPr>
        <p:grpSpPr>
          <a:xfrm>
            <a:off x="3505200" y="1752600"/>
            <a:ext cx="2895600" cy="1742982"/>
            <a:chOff x="3505200" y="1752600"/>
            <a:chExt cx="2895600" cy="1742982"/>
          </a:xfrm>
        </p:grpSpPr>
        <p:sp>
          <p:nvSpPr>
            <p:cNvPr id="211" name="Speech Bubble: Rectangle 210">
              <a:extLst>
                <a:ext uri="{FF2B5EF4-FFF2-40B4-BE49-F238E27FC236}">
                  <a16:creationId xmlns:a16="http://schemas.microsoft.com/office/drawing/2014/main" id="{590C8BA7-B676-459A-8169-95EC46E762C0}"/>
                </a:ext>
              </a:extLst>
            </p:cNvPr>
            <p:cNvSpPr/>
            <p:nvPr/>
          </p:nvSpPr>
          <p:spPr>
            <a:xfrm>
              <a:off x="5795276" y="1961516"/>
              <a:ext cx="324964" cy="302406"/>
            </a:xfrm>
            <a:prstGeom prst="wedgeRectCallout">
              <a:avLst>
                <a:gd name="adj1" fmla="val -36740"/>
                <a:gd name="adj2" fmla="val 81351"/>
              </a:avLst>
            </a:prstGeom>
            <a:solidFill>
              <a:schemeClr val="accent5"/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0762D662-B0D7-486D-B3B3-F6D0F84FEEEE}"/>
                </a:ext>
              </a:extLst>
            </p:cNvPr>
            <p:cNvSpPr/>
            <p:nvPr/>
          </p:nvSpPr>
          <p:spPr>
            <a:xfrm>
              <a:off x="3505200" y="1752600"/>
              <a:ext cx="2895600" cy="1742982"/>
            </a:xfrm>
            <a:custGeom>
              <a:avLst/>
              <a:gdLst>
                <a:gd name="connsiteX0" fmla="*/ 313998 w 7848600"/>
                <a:gd name="connsiteY0" fmla="*/ 170935 h 4724401"/>
                <a:gd name="connsiteX1" fmla="*/ 212124 w 7848600"/>
                <a:gd name="connsiteY1" fmla="*/ 272809 h 4724401"/>
                <a:gd name="connsiteX2" fmla="*/ 212124 w 7848600"/>
                <a:gd name="connsiteY2" fmla="*/ 3829634 h 4724401"/>
                <a:gd name="connsiteX3" fmla="*/ 313998 w 7848600"/>
                <a:gd name="connsiteY3" fmla="*/ 3931508 h 4724401"/>
                <a:gd name="connsiteX4" fmla="*/ 7534601 w 7848600"/>
                <a:gd name="connsiteY4" fmla="*/ 3931508 h 4724401"/>
                <a:gd name="connsiteX5" fmla="*/ 7636475 w 7848600"/>
                <a:gd name="connsiteY5" fmla="*/ 3829634 h 4724401"/>
                <a:gd name="connsiteX6" fmla="*/ 7636475 w 7848600"/>
                <a:gd name="connsiteY6" fmla="*/ 272809 h 4724401"/>
                <a:gd name="connsiteX7" fmla="*/ 7534601 w 7848600"/>
                <a:gd name="connsiteY7" fmla="*/ 170935 h 4724401"/>
                <a:gd name="connsiteX8" fmla="*/ 3902100 w 7848600"/>
                <a:gd name="connsiteY8" fmla="*/ 29445 h 4724401"/>
                <a:gd name="connsiteX9" fmla="*/ 3848100 w 7848600"/>
                <a:gd name="connsiteY9" fmla="*/ 83445 h 4724401"/>
                <a:gd name="connsiteX10" fmla="*/ 3902100 w 7848600"/>
                <a:gd name="connsiteY10" fmla="*/ 137445 h 4724401"/>
                <a:gd name="connsiteX11" fmla="*/ 3956100 w 7848600"/>
                <a:gd name="connsiteY11" fmla="*/ 83445 h 4724401"/>
                <a:gd name="connsiteX12" fmla="*/ 3902100 w 7848600"/>
                <a:gd name="connsiteY12" fmla="*/ 29445 h 4724401"/>
                <a:gd name="connsiteX13" fmla="*/ 111135 w 7848600"/>
                <a:gd name="connsiteY13" fmla="*/ 0 h 4724401"/>
                <a:gd name="connsiteX14" fmla="*/ 7737465 w 7848600"/>
                <a:gd name="connsiteY14" fmla="*/ 0 h 4724401"/>
                <a:gd name="connsiteX15" fmla="*/ 7848600 w 7848600"/>
                <a:gd name="connsiteY15" fmla="*/ 111135 h 4724401"/>
                <a:gd name="connsiteX16" fmla="*/ 7848600 w 7848600"/>
                <a:gd name="connsiteY16" fmla="*/ 3991308 h 4724401"/>
                <a:gd name="connsiteX17" fmla="*/ 7737465 w 7848600"/>
                <a:gd name="connsiteY17" fmla="*/ 4102443 h 4724401"/>
                <a:gd name="connsiteX18" fmla="*/ 4495800 w 7848600"/>
                <a:gd name="connsiteY18" fmla="*/ 4102443 h 4724401"/>
                <a:gd name="connsiteX19" fmla="*/ 4495800 w 7848600"/>
                <a:gd name="connsiteY19" fmla="*/ 4506095 h 4724401"/>
                <a:gd name="connsiteX20" fmla="*/ 5404286 w 7848600"/>
                <a:gd name="connsiteY20" fmla="*/ 4506095 h 4724401"/>
                <a:gd name="connsiteX21" fmla="*/ 5410200 w 7848600"/>
                <a:gd name="connsiteY21" fmla="*/ 4512009 h 4724401"/>
                <a:gd name="connsiteX22" fmla="*/ 5410200 w 7848600"/>
                <a:gd name="connsiteY22" fmla="*/ 4718487 h 4724401"/>
                <a:gd name="connsiteX23" fmla="*/ 5404286 w 7848600"/>
                <a:gd name="connsiteY23" fmla="*/ 4724401 h 4724401"/>
                <a:gd name="connsiteX24" fmla="*/ 2444314 w 7848600"/>
                <a:gd name="connsiteY24" fmla="*/ 4724401 h 4724401"/>
                <a:gd name="connsiteX25" fmla="*/ 2438400 w 7848600"/>
                <a:gd name="connsiteY25" fmla="*/ 4718487 h 4724401"/>
                <a:gd name="connsiteX26" fmla="*/ 2438400 w 7848600"/>
                <a:gd name="connsiteY26" fmla="*/ 4512009 h 4724401"/>
                <a:gd name="connsiteX27" fmla="*/ 2444314 w 7848600"/>
                <a:gd name="connsiteY27" fmla="*/ 4506095 h 4724401"/>
                <a:gd name="connsiteX28" fmla="*/ 3352800 w 7848600"/>
                <a:gd name="connsiteY28" fmla="*/ 4506095 h 4724401"/>
                <a:gd name="connsiteX29" fmla="*/ 3352800 w 7848600"/>
                <a:gd name="connsiteY29" fmla="*/ 4102443 h 4724401"/>
                <a:gd name="connsiteX30" fmla="*/ 111135 w 7848600"/>
                <a:gd name="connsiteY30" fmla="*/ 4102443 h 4724401"/>
                <a:gd name="connsiteX31" fmla="*/ 0 w 7848600"/>
                <a:gd name="connsiteY31" fmla="*/ 3991308 h 4724401"/>
                <a:gd name="connsiteX32" fmla="*/ 0 w 7848600"/>
                <a:gd name="connsiteY32" fmla="*/ 111135 h 4724401"/>
                <a:gd name="connsiteX33" fmla="*/ 111135 w 7848600"/>
                <a:gd name="connsiteY33" fmla="*/ 0 h 472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848600" h="4724401">
                  <a:moveTo>
                    <a:pt x="313998" y="170935"/>
                  </a:moveTo>
                  <a:cubicBezTo>
                    <a:pt x="257735" y="170935"/>
                    <a:pt x="212124" y="216546"/>
                    <a:pt x="212124" y="272809"/>
                  </a:cubicBezTo>
                  <a:lnTo>
                    <a:pt x="212124" y="3829634"/>
                  </a:lnTo>
                  <a:cubicBezTo>
                    <a:pt x="212124" y="3885897"/>
                    <a:pt x="257735" y="3931508"/>
                    <a:pt x="313998" y="3931508"/>
                  </a:cubicBezTo>
                  <a:lnTo>
                    <a:pt x="7534601" y="3931508"/>
                  </a:lnTo>
                  <a:cubicBezTo>
                    <a:pt x="7590864" y="3931508"/>
                    <a:pt x="7636475" y="3885897"/>
                    <a:pt x="7636475" y="3829634"/>
                  </a:cubicBezTo>
                  <a:lnTo>
                    <a:pt x="7636475" y="272809"/>
                  </a:lnTo>
                  <a:cubicBezTo>
                    <a:pt x="7636475" y="216546"/>
                    <a:pt x="7590864" y="170935"/>
                    <a:pt x="7534601" y="170935"/>
                  </a:cubicBezTo>
                  <a:close/>
                  <a:moveTo>
                    <a:pt x="3902100" y="29445"/>
                  </a:moveTo>
                  <a:cubicBezTo>
                    <a:pt x="3872277" y="29445"/>
                    <a:pt x="3848100" y="53622"/>
                    <a:pt x="3848100" y="83445"/>
                  </a:cubicBezTo>
                  <a:cubicBezTo>
                    <a:pt x="3848100" y="113268"/>
                    <a:pt x="3872277" y="137445"/>
                    <a:pt x="3902100" y="137445"/>
                  </a:cubicBezTo>
                  <a:cubicBezTo>
                    <a:pt x="3931923" y="137445"/>
                    <a:pt x="3956100" y="113268"/>
                    <a:pt x="3956100" y="83445"/>
                  </a:cubicBezTo>
                  <a:cubicBezTo>
                    <a:pt x="3956100" y="53622"/>
                    <a:pt x="3931923" y="29445"/>
                    <a:pt x="3902100" y="29445"/>
                  </a:cubicBezTo>
                  <a:close/>
                  <a:moveTo>
                    <a:pt x="111135" y="0"/>
                  </a:moveTo>
                  <a:lnTo>
                    <a:pt x="7737465" y="0"/>
                  </a:lnTo>
                  <a:cubicBezTo>
                    <a:pt x="7798843" y="0"/>
                    <a:pt x="7848600" y="49757"/>
                    <a:pt x="7848600" y="111135"/>
                  </a:cubicBezTo>
                  <a:lnTo>
                    <a:pt x="7848600" y="3991308"/>
                  </a:lnTo>
                  <a:cubicBezTo>
                    <a:pt x="7848600" y="4052686"/>
                    <a:pt x="7798843" y="4102443"/>
                    <a:pt x="7737465" y="4102443"/>
                  </a:cubicBezTo>
                  <a:lnTo>
                    <a:pt x="4495800" y="4102443"/>
                  </a:lnTo>
                  <a:lnTo>
                    <a:pt x="4495800" y="4506095"/>
                  </a:lnTo>
                  <a:lnTo>
                    <a:pt x="5404286" y="4506095"/>
                  </a:lnTo>
                  <a:cubicBezTo>
                    <a:pt x="5407552" y="4506095"/>
                    <a:pt x="5410200" y="4508743"/>
                    <a:pt x="5410200" y="4512009"/>
                  </a:cubicBezTo>
                  <a:lnTo>
                    <a:pt x="5410200" y="4718487"/>
                  </a:lnTo>
                  <a:cubicBezTo>
                    <a:pt x="5410200" y="4721753"/>
                    <a:pt x="5407552" y="4724401"/>
                    <a:pt x="5404286" y="4724401"/>
                  </a:cubicBezTo>
                  <a:lnTo>
                    <a:pt x="2444314" y="4724401"/>
                  </a:lnTo>
                  <a:cubicBezTo>
                    <a:pt x="2441048" y="4724401"/>
                    <a:pt x="2438400" y="4721753"/>
                    <a:pt x="2438400" y="4718487"/>
                  </a:cubicBezTo>
                  <a:lnTo>
                    <a:pt x="2438400" y="4512009"/>
                  </a:lnTo>
                  <a:cubicBezTo>
                    <a:pt x="2438400" y="4508743"/>
                    <a:pt x="2441048" y="4506095"/>
                    <a:pt x="2444314" y="4506095"/>
                  </a:cubicBezTo>
                  <a:lnTo>
                    <a:pt x="3352800" y="4506095"/>
                  </a:lnTo>
                  <a:lnTo>
                    <a:pt x="3352800" y="4102443"/>
                  </a:lnTo>
                  <a:lnTo>
                    <a:pt x="111135" y="4102443"/>
                  </a:lnTo>
                  <a:cubicBezTo>
                    <a:pt x="49757" y="4102443"/>
                    <a:pt x="0" y="4052686"/>
                    <a:pt x="0" y="3991308"/>
                  </a:cubicBezTo>
                  <a:lnTo>
                    <a:pt x="0" y="111135"/>
                  </a:lnTo>
                  <a:cubicBezTo>
                    <a:pt x="0" y="49757"/>
                    <a:pt x="49757" y="0"/>
                    <a:pt x="1111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250C3D71-389F-4AE3-AC5A-6655A2A48FE4}"/>
                </a:ext>
              </a:extLst>
            </p:cNvPr>
            <p:cNvCxnSpPr/>
            <p:nvPr/>
          </p:nvCxnSpPr>
          <p:spPr>
            <a:xfrm>
              <a:off x="5576219" y="1944607"/>
              <a:ext cx="0" cy="10386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5AAFD342-1CCA-4AFC-B950-BFD3751C28C3}"/>
                </a:ext>
              </a:extLst>
            </p:cNvPr>
            <p:cNvCxnSpPr>
              <a:cxnSpLocks/>
            </p:cNvCxnSpPr>
            <p:nvPr/>
          </p:nvCxnSpPr>
          <p:spPr>
            <a:xfrm>
              <a:off x="5713141" y="2567825"/>
              <a:ext cx="48336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6484AE9F-0C3E-4B17-90D5-9235493C79D0}"/>
                </a:ext>
              </a:extLst>
            </p:cNvPr>
            <p:cNvCxnSpPr>
              <a:cxnSpLocks/>
            </p:cNvCxnSpPr>
            <p:nvPr/>
          </p:nvCxnSpPr>
          <p:spPr>
            <a:xfrm>
              <a:off x="5713141" y="2671695"/>
              <a:ext cx="48336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38941303-9ECE-40A8-A3E2-CAC49C9D23D7}"/>
                </a:ext>
              </a:extLst>
            </p:cNvPr>
            <p:cNvCxnSpPr>
              <a:cxnSpLocks/>
            </p:cNvCxnSpPr>
            <p:nvPr/>
          </p:nvCxnSpPr>
          <p:spPr>
            <a:xfrm>
              <a:off x="5713141" y="2775565"/>
              <a:ext cx="48336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C3956CE8-16FD-46E4-B62F-A36428D3BB52}"/>
                </a:ext>
              </a:extLst>
            </p:cNvPr>
            <p:cNvCxnSpPr>
              <a:cxnSpLocks/>
            </p:cNvCxnSpPr>
            <p:nvPr/>
          </p:nvCxnSpPr>
          <p:spPr>
            <a:xfrm>
              <a:off x="5713141" y="2879435"/>
              <a:ext cx="48336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15A7CE93-40F1-4321-A33C-59465F0E07DE}"/>
                </a:ext>
              </a:extLst>
            </p:cNvPr>
            <p:cNvCxnSpPr>
              <a:cxnSpLocks/>
            </p:cNvCxnSpPr>
            <p:nvPr/>
          </p:nvCxnSpPr>
          <p:spPr>
            <a:xfrm>
              <a:off x="5713141" y="2983305"/>
              <a:ext cx="48336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7F7EEEE8-8DCA-4684-B944-73607F63C198}"/>
                </a:ext>
              </a:extLst>
            </p:cNvPr>
            <p:cNvCxnSpPr>
              <a:cxnSpLocks/>
            </p:cNvCxnSpPr>
            <p:nvPr/>
          </p:nvCxnSpPr>
          <p:spPr>
            <a:xfrm>
              <a:off x="5713141" y="3087175"/>
              <a:ext cx="48336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66765AF3-8428-48F7-878E-CEC7E61A8E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00000">
            <a:off x="24038" y="710818"/>
            <a:ext cx="1518505" cy="155980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7BC6B3A-3C08-4FA4-AB0F-E135D2C6761B}"/>
              </a:ext>
            </a:extLst>
          </p:cNvPr>
          <p:cNvSpPr txBox="1"/>
          <p:nvPr/>
        </p:nvSpPr>
        <p:spPr bwMode="auto">
          <a:xfrm rot="20700000">
            <a:off x="-76000" y="120975"/>
            <a:ext cx="1841908" cy="587693"/>
          </a:xfrm>
          <a:prstGeom prst="roundRect">
            <a:avLst>
              <a:gd name="adj" fmla="val 27910"/>
            </a:avLst>
          </a:prstGeom>
          <a:solidFill>
            <a:schemeClr val="accent4">
              <a:lumMod val="75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000" dirty="0">
                <a:solidFill>
                  <a:schemeClr val="bg2"/>
                </a:solidFill>
                <a:latin typeface="Century Gothic" panose="020B0502020202020204" pitchFamily="34" charset="0"/>
              </a:rPr>
              <a:t>Prepare a Virtual</a:t>
            </a:r>
          </a:p>
          <a:p>
            <a:pPr algn="r">
              <a:defRPr/>
            </a:pPr>
            <a:r>
              <a:rPr lang="en-GB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4252169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9C4C0B6-669F-4A6E-A7B8-6B050CB1A044}"/>
              </a:ext>
            </a:extLst>
          </p:cNvPr>
          <p:cNvSpPr/>
          <p:nvPr/>
        </p:nvSpPr>
        <p:spPr>
          <a:xfrm>
            <a:off x="0" y="0"/>
            <a:ext cx="1788344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Questions?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type="body" idx="1"/>
          </p:nvPr>
        </p:nvSpPr>
        <p:spPr>
          <a:xfrm>
            <a:off x="2438399" y="1295400"/>
            <a:ext cx="6016981" cy="4864474"/>
          </a:xfrm>
        </p:spPr>
        <p:txBody>
          <a:bodyPr/>
          <a:lstStyle/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Group:  	</a:t>
            </a:r>
            <a:r>
              <a:rPr lang="en-GB" b="1" dirty="0">
                <a:solidFill>
                  <a:schemeClr val="tx2"/>
                </a:solidFill>
              </a:rPr>
              <a:t>Volunteer</a:t>
            </a:r>
            <a:r>
              <a:rPr lang="en-GB" dirty="0">
                <a:solidFill>
                  <a:schemeClr val="tx2"/>
                </a:solidFill>
              </a:rPr>
              <a:t>– through </a:t>
            </a:r>
            <a:r>
              <a:rPr lang="en-GB" dirty="0">
                <a:solidFill>
                  <a:schemeClr val="accent5"/>
                </a:solidFill>
              </a:rPr>
              <a:t>Chat</a:t>
            </a:r>
          </a:p>
          <a:p>
            <a:pPr hangingPunct="0"/>
            <a:endParaRPr lang="en-US" b="1" dirty="0">
              <a:solidFill>
                <a:schemeClr val="tx2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Activity:  	</a:t>
            </a:r>
            <a:r>
              <a:rPr lang="en-US" b="1" dirty="0">
                <a:solidFill>
                  <a:schemeClr val="tx2"/>
                </a:solidFill>
              </a:rPr>
              <a:t>Write down questions </a:t>
            </a:r>
            <a:r>
              <a:rPr lang="en-US" dirty="0">
                <a:solidFill>
                  <a:schemeClr val="tx2"/>
                </a:solidFill>
              </a:rPr>
              <a:t>on what to ask</a:t>
            </a:r>
            <a:r>
              <a:rPr lang="en-US" b="1" dirty="0">
                <a:solidFill>
                  <a:schemeClr val="tx2"/>
                </a:solidFill>
              </a:rPr>
              <a:t>.</a:t>
            </a:r>
          </a:p>
          <a:p>
            <a:pPr marL="985838" indent="-985838" hangingPunct="0"/>
            <a:endParaRPr lang="en-US" b="1" dirty="0">
              <a:solidFill>
                <a:schemeClr val="tx2"/>
              </a:solidFill>
            </a:endParaRPr>
          </a:p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Output:  	</a:t>
            </a:r>
            <a:r>
              <a:rPr lang="en-GB" b="1" dirty="0">
                <a:solidFill>
                  <a:schemeClr val="tx2"/>
                </a:solidFill>
              </a:rPr>
              <a:t>Richard answers.</a:t>
            </a:r>
          </a:p>
          <a:p>
            <a:pPr marL="985838" indent="-985838" hangingPunct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ECA818C-E965-44DE-97D2-3C430AFCF164}"/>
              </a:ext>
            </a:extLst>
          </p:cNvPr>
          <p:cNvSpPr/>
          <p:nvPr/>
        </p:nvSpPr>
        <p:spPr>
          <a:xfrm>
            <a:off x="8999400" y="0"/>
            <a:ext cx="191758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5804308-4E76-4527-A3F7-7B99642955AA}"/>
              </a:ext>
            </a:extLst>
          </p:cNvPr>
          <p:cNvGrpSpPr/>
          <p:nvPr/>
        </p:nvGrpSpPr>
        <p:grpSpPr>
          <a:xfrm rot="16200000">
            <a:off x="3598817" y="2268583"/>
            <a:ext cx="1031967" cy="914400"/>
            <a:chOff x="1996786" y="1742209"/>
            <a:chExt cx="699705" cy="619991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218C890F-8E76-43A5-AC4E-86C7F123E0F7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110" name="Rectangle: Rounded Corners 109">
                <a:extLst>
                  <a:ext uri="{FF2B5EF4-FFF2-40B4-BE49-F238E27FC236}">
                    <a16:creationId xmlns:a16="http://schemas.microsoft.com/office/drawing/2014/main" id="{20950948-D771-4F50-8674-ADD898D068A1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80D078C1-3AA7-489B-B786-CD12BF6EAE22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C5B88C96-36E6-4FA7-B899-50106FF666BC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5D622C2C-1291-4B89-97E3-461E7D305BAA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7B960D70-2F21-4A2E-8290-BF516456477E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B185CD4F-5C1E-4705-8D9C-33B84320AC06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id="{87DA61A1-055D-4FCA-AD32-2071CCB4D10C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63E0B335-5491-4E16-B6B0-C503DAEFF33F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id="{1852F2F1-1BDB-4175-A23A-2B962F9FC104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1C82C9D1-4832-40B1-B066-9ECB9FCE04F0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43BA8B5-3A13-406B-A6BF-03EB454788D7}"/>
              </a:ext>
            </a:extLst>
          </p:cNvPr>
          <p:cNvGrpSpPr/>
          <p:nvPr/>
        </p:nvGrpSpPr>
        <p:grpSpPr>
          <a:xfrm rot="5400000">
            <a:off x="5855010" y="2268585"/>
            <a:ext cx="1031967" cy="914400"/>
            <a:chOff x="1996786" y="1742209"/>
            <a:chExt cx="699705" cy="619991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A53D1A5-86F5-42D4-B996-0D26A00CF7C5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7B1F76DC-1DF1-4D4B-8694-A574D6938272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8D655AF0-9997-4268-9DE7-9C6BEBA16E08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9FEB5FA2-C6F2-44D4-829E-3061E74E429E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5F9E5F5A-CEDD-49F5-8A1A-8D9561C62EED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A98B7E7-2186-4A9D-966E-33F7BE975837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F975B9A0-008C-4E36-ADF4-1146C63E1594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91101F28-0C7F-4F12-9ACE-4076A4F7F7C9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0911670D-39D7-4387-8D7E-36F2F77E0799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0C867DB0-7782-4213-81D0-D8F57B3B5CC2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7C6EBFE0-5F2B-4942-A132-75ADB5A18F43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735FB4C-1629-473E-AF1C-0F487CF16E1D}"/>
              </a:ext>
            </a:extLst>
          </p:cNvPr>
          <p:cNvGrpSpPr/>
          <p:nvPr/>
        </p:nvGrpSpPr>
        <p:grpSpPr>
          <a:xfrm rot="5400000">
            <a:off x="5855011" y="2268586"/>
            <a:ext cx="1031967" cy="914400"/>
            <a:chOff x="1996786" y="1742209"/>
            <a:chExt cx="699705" cy="619991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59796F75-5223-4947-B8CA-7C58CA877727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2439E95-C691-4CF6-949E-E459390DD814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A466F953-1DBC-49B0-98CF-A24C23847901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19919B38-E741-476E-A003-D9E04776FA39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9A2F8CE4-02E1-4414-8238-824B3F1BA84E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604DA843-1F71-4E00-B403-17AE8B772907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E8B1FF25-E8E8-4FFC-87B7-C6B86B911A37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E93E243F-1E04-458D-8CE1-9E0C791336DD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E69180F0-34F6-47BD-AEEC-C8C5CB548070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E5E49CEC-E4C8-4C87-B08A-5CF6C38D9893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1ACAA8DA-CB89-4D66-843F-11DD29590EF7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F7F8529D-D583-474D-B792-0E7BEFFED8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00000">
            <a:off x="24038" y="710818"/>
            <a:ext cx="1518505" cy="155980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C66659A-E835-4E49-89E2-FAEF0A15ED86}"/>
              </a:ext>
            </a:extLst>
          </p:cNvPr>
          <p:cNvSpPr txBox="1"/>
          <p:nvPr/>
        </p:nvSpPr>
        <p:spPr bwMode="auto">
          <a:xfrm rot="20700000">
            <a:off x="-76000" y="120975"/>
            <a:ext cx="1841908" cy="587693"/>
          </a:xfrm>
          <a:prstGeom prst="roundRect">
            <a:avLst>
              <a:gd name="adj" fmla="val 27910"/>
            </a:avLst>
          </a:prstGeom>
          <a:solidFill>
            <a:schemeClr val="accent4">
              <a:lumMod val="75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000" dirty="0">
                <a:solidFill>
                  <a:schemeClr val="bg2"/>
                </a:solidFill>
                <a:latin typeface="Century Gothic" panose="020B0502020202020204" pitchFamily="34" charset="0"/>
              </a:rPr>
              <a:t>Prepare a Virtual</a:t>
            </a:r>
          </a:p>
          <a:p>
            <a:pPr algn="r">
              <a:defRPr/>
            </a:pPr>
            <a:r>
              <a:rPr lang="en-GB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205172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9C4C0B6-669F-4A6E-A7B8-6B050CB1A044}"/>
              </a:ext>
            </a:extLst>
          </p:cNvPr>
          <p:cNvSpPr/>
          <p:nvPr/>
        </p:nvSpPr>
        <p:spPr>
          <a:xfrm>
            <a:off x="0" y="25400"/>
            <a:ext cx="17883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40" name="Rectangle 14339">
            <a:extLst>
              <a:ext uri="{FF2B5EF4-FFF2-40B4-BE49-F238E27FC236}">
                <a16:creationId xmlns:a16="http://schemas.microsoft.com/office/drawing/2014/main" id="{50E164F3-0599-4799-AB73-AA35A7720B70}"/>
              </a:ext>
            </a:extLst>
          </p:cNvPr>
          <p:cNvSpPr/>
          <p:nvPr/>
        </p:nvSpPr>
        <p:spPr>
          <a:xfrm rot="20957888">
            <a:off x="409109" y="-289041"/>
            <a:ext cx="761877" cy="50645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Exercise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type="body" idx="1"/>
          </p:nvPr>
        </p:nvSpPr>
        <p:spPr>
          <a:xfrm>
            <a:off x="2438399" y="1295400"/>
            <a:ext cx="6016981" cy="4864474"/>
          </a:xfrm>
        </p:spPr>
        <p:txBody>
          <a:bodyPr>
            <a:normAutofit/>
          </a:bodyPr>
          <a:lstStyle/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Group:  	</a:t>
            </a:r>
            <a:r>
              <a:rPr lang="en-GB" b="1" dirty="0">
                <a:solidFill>
                  <a:schemeClr val="tx2"/>
                </a:solidFill>
              </a:rPr>
              <a:t>Pairs </a:t>
            </a:r>
            <a:r>
              <a:rPr lang="en-GB" dirty="0">
                <a:solidFill>
                  <a:schemeClr val="tx2"/>
                </a:solidFill>
              </a:rPr>
              <a:t>– work with the person next to you.</a:t>
            </a:r>
          </a:p>
          <a:p>
            <a:pPr hangingPunct="0"/>
            <a:endParaRPr lang="en-US" b="1" dirty="0">
              <a:solidFill>
                <a:schemeClr val="tx2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Activity:  	</a:t>
            </a:r>
            <a:r>
              <a:rPr lang="en-US" dirty="0">
                <a:solidFill>
                  <a:schemeClr val="tx2"/>
                </a:solidFill>
              </a:rPr>
              <a:t>Discuss your </a:t>
            </a:r>
            <a:r>
              <a:rPr lang="en-US" b="1" dirty="0">
                <a:solidFill>
                  <a:schemeClr val="tx2"/>
                </a:solidFill>
              </a:rPr>
              <a:t>key “</a:t>
            </a:r>
            <a:r>
              <a:rPr lang="en-US" b="1" dirty="0" err="1">
                <a:solidFill>
                  <a:schemeClr val="tx2"/>
                </a:solidFill>
              </a:rPr>
              <a:t>Aha’s</a:t>
            </a:r>
            <a:r>
              <a:rPr lang="en-US" b="1" dirty="0">
                <a:solidFill>
                  <a:schemeClr val="tx2"/>
                </a:solidFill>
              </a:rPr>
              <a:t>”</a:t>
            </a:r>
          </a:p>
          <a:p>
            <a:pPr marL="985838" indent="-985838" hangingPunct="0"/>
            <a:r>
              <a:rPr lang="en-US" b="1" dirty="0">
                <a:solidFill>
                  <a:schemeClr val="tx2"/>
                </a:solidFill>
              </a:rPr>
              <a:t>	</a:t>
            </a:r>
            <a:r>
              <a:rPr lang="en-US" dirty="0">
                <a:solidFill>
                  <a:schemeClr val="tx2"/>
                </a:solidFill>
              </a:rPr>
              <a:t>Define </a:t>
            </a:r>
            <a:r>
              <a:rPr lang="en-US" b="1" dirty="0">
                <a:solidFill>
                  <a:schemeClr val="tx2"/>
                </a:solidFill>
              </a:rPr>
              <a:t>2x Residual Questions</a:t>
            </a:r>
          </a:p>
          <a:p>
            <a:pPr marL="985838" indent="-985838" hangingPunct="0"/>
            <a:r>
              <a:rPr lang="en-US" b="1" dirty="0">
                <a:solidFill>
                  <a:schemeClr val="tx2"/>
                </a:solidFill>
              </a:rPr>
              <a:t>	</a:t>
            </a:r>
          </a:p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Notes: 	</a:t>
            </a:r>
            <a:r>
              <a:rPr lang="en-US" dirty="0">
                <a:solidFill>
                  <a:schemeClr val="tx2"/>
                </a:solidFill>
              </a:rPr>
              <a:t>page 13.</a:t>
            </a:r>
          </a:p>
          <a:p>
            <a:pPr marL="985838" indent="-985838" hangingPunct="0"/>
            <a:endParaRPr lang="en-US" b="1" dirty="0">
              <a:solidFill>
                <a:schemeClr val="tx2"/>
              </a:solidFill>
            </a:endParaRPr>
          </a:p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Output:  	“</a:t>
            </a:r>
            <a:r>
              <a:rPr lang="en-GB" sz="1400" dirty="0" err="1">
                <a:solidFill>
                  <a:schemeClr val="tx2"/>
                </a:solidFill>
              </a:rPr>
              <a:t>Aha’s</a:t>
            </a:r>
            <a:r>
              <a:rPr lang="en-GB" sz="1400" dirty="0">
                <a:solidFill>
                  <a:schemeClr val="tx2"/>
                </a:solidFill>
              </a:rPr>
              <a:t>” noted in your Handbook.</a:t>
            </a:r>
          </a:p>
          <a:p>
            <a:pPr marL="985838" indent="-985838" hangingPunct="0"/>
            <a:r>
              <a:rPr lang="en-GB" sz="1400" dirty="0">
                <a:solidFill>
                  <a:schemeClr val="tx2"/>
                </a:solidFill>
              </a:rPr>
              <a:t>	Residual Questions put into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b="1" dirty="0">
                <a:solidFill>
                  <a:schemeClr val="tx2"/>
                </a:solidFill>
              </a:rPr>
              <a:t>Chatroom.</a:t>
            </a:r>
          </a:p>
          <a:p>
            <a:pPr marL="985838" indent="-985838" hangingPunct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ECA818C-E965-44DE-97D2-3C430AFCF164}"/>
              </a:ext>
            </a:extLst>
          </p:cNvPr>
          <p:cNvSpPr/>
          <p:nvPr/>
        </p:nvSpPr>
        <p:spPr>
          <a:xfrm>
            <a:off x="8999400" y="0"/>
            <a:ext cx="1917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336" name="Group 14335">
            <a:extLst>
              <a:ext uri="{FF2B5EF4-FFF2-40B4-BE49-F238E27FC236}">
                <a16:creationId xmlns:a16="http://schemas.microsoft.com/office/drawing/2014/main" id="{22014C6E-B9A5-48DF-ACA6-BCE383EC7DC8}"/>
              </a:ext>
            </a:extLst>
          </p:cNvPr>
          <p:cNvGrpSpPr/>
          <p:nvPr/>
        </p:nvGrpSpPr>
        <p:grpSpPr>
          <a:xfrm rot="19800000">
            <a:off x="2841781" y="2556400"/>
            <a:ext cx="1380438" cy="565363"/>
            <a:chOff x="4157309" y="2022857"/>
            <a:chExt cx="2101447" cy="86065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1586E83-C0E5-4006-9FA2-ABA8EB6F543C}"/>
                </a:ext>
              </a:extLst>
            </p:cNvPr>
            <p:cNvGrpSpPr/>
            <p:nvPr/>
          </p:nvGrpSpPr>
          <p:grpSpPr>
            <a:xfrm rot="18000000">
              <a:off x="4112339" y="2139022"/>
              <a:ext cx="789460" cy="699520"/>
              <a:chOff x="1996786" y="1742209"/>
              <a:chExt cx="699705" cy="619991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6187ECB3-7482-404C-B9D6-F09BA7325CF0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4A3229D3-3994-4E90-A620-FEB41978CBC6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D13E6A69-56C8-4872-9C72-4928E00AAE57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Rectangle: Rounded Corners 56">
                  <a:extLst>
                    <a:ext uri="{FF2B5EF4-FFF2-40B4-BE49-F238E27FC236}">
                      <a16:creationId xmlns:a16="http://schemas.microsoft.com/office/drawing/2014/main" id="{4102964B-F348-4FC0-9E40-E5D1C409F03F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7A9EF89F-A72E-47F7-BA8B-1D81051665C4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3F177FE-C50E-407F-87BD-AFB70E8AEC4F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78B0CE94-6E11-4DED-96DD-66380A5AC6B5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Rectangle: Rounded Corners 50">
                  <a:extLst>
                    <a:ext uri="{FF2B5EF4-FFF2-40B4-BE49-F238E27FC236}">
                      <a16:creationId xmlns:a16="http://schemas.microsoft.com/office/drawing/2014/main" id="{CD4C95FF-B436-4454-9122-DC49A002457B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9C48C2F0-6E5C-4733-9A34-133D3D9C2368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Rectangle: Rounded Corners 52">
                  <a:extLst>
                    <a:ext uri="{FF2B5EF4-FFF2-40B4-BE49-F238E27FC236}">
                      <a16:creationId xmlns:a16="http://schemas.microsoft.com/office/drawing/2014/main" id="{FF7024D6-C7B8-4371-9D61-267A8B121CA8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0AB491F0-63CC-435D-A547-D1560CFE008B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CA358C0-3EEC-41C1-85A0-BCE3B941FCB0}"/>
                </a:ext>
              </a:extLst>
            </p:cNvPr>
            <p:cNvGrpSpPr/>
            <p:nvPr/>
          </p:nvGrpSpPr>
          <p:grpSpPr>
            <a:xfrm rot="3600000">
              <a:off x="5514266" y="2067827"/>
              <a:ext cx="789460" cy="699520"/>
              <a:chOff x="1996786" y="1742209"/>
              <a:chExt cx="699705" cy="619991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2BE750ED-CCE3-408D-8070-9445C6729BD9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id="{065F9A19-E3BC-4D7A-B15C-C5C8DC0E7E01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Rectangle: Rounded Corners 67">
                  <a:extLst>
                    <a:ext uri="{FF2B5EF4-FFF2-40B4-BE49-F238E27FC236}">
                      <a16:creationId xmlns:a16="http://schemas.microsoft.com/office/drawing/2014/main" id="{02286EB1-F93F-4BAE-AEBE-4DC7BB29D7E0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Rectangle: Rounded Corners 68">
                  <a:extLst>
                    <a:ext uri="{FF2B5EF4-FFF2-40B4-BE49-F238E27FC236}">
                      <a16:creationId xmlns:a16="http://schemas.microsoft.com/office/drawing/2014/main" id="{EF3FDC31-F93B-4DA2-85D2-45364477B822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D2623859-2025-4B10-B383-C89D5B7BC2FA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23AB6AC0-2E4F-4ADC-A463-A6327322E86D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63281C11-0DE6-432F-8E95-7AE9F13421ED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Rectangle: Rounded Corners 62">
                  <a:extLst>
                    <a:ext uri="{FF2B5EF4-FFF2-40B4-BE49-F238E27FC236}">
                      <a16:creationId xmlns:a16="http://schemas.microsoft.com/office/drawing/2014/main" id="{E35DB51F-787E-4DDE-95FE-2E672F7917FF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B9FED48A-F832-4EFF-BFCF-A4891980104C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723EE7DB-20DD-48E0-9DFA-6D2993C6A165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Rectangle: Rounded Corners 65">
                  <a:extLst>
                    <a:ext uri="{FF2B5EF4-FFF2-40B4-BE49-F238E27FC236}">
                      <a16:creationId xmlns:a16="http://schemas.microsoft.com/office/drawing/2014/main" id="{3F490309-9015-4E56-A692-D5E1CE1531E5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93A8C44-6DA2-4C71-85C1-718609D9A314}"/>
              </a:ext>
            </a:extLst>
          </p:cNvPr>
          <p:cNvGrpSpPr/>
          <p:nvPr/>
        </p:nvGrpSpPr>
        <p:grpSpPr>
          <a:xfrm>
            <a:off x="5002281" y="1806687"/>
            <a:ext cx="1380438" cy="565363"/>
            <a:chOff x="4157309" y="2022857"/>
            <a:chExt cx="2101447" cy="860655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DA259424-760F-4B93-A060-636BBCF65916}"/>
                </a:ext>
              </a:extLst>
            </p:cNvPr>
            <p:cNvGrpSpPr/>
            <p:nvPr/>
          </p:nvGrpSpPr>
          <p:grpSpPr>
            <a:xfrm rot="18000000">
              <a:off x="4112339" y="2139022"/>
              <a:ext cx="789460" cy="699520"/>
              <a:chOff x="1996786" y="1742209"/>
              <a:chExt cx="699705" cy="619991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9D6E2CA-B6ED-4B2A-A1A5-A9DA6231E5D7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95" name="Rectangle: Rounded Corners 94">
                  <a:extLst>
                    <a:ext uri="{FF2B5EF4-FFF2-40B4-BE49-F238E27FC236}">
                      <a16:creationId xmlns:a16="http://schemas.microsoft.com/office/drawing/2014/main" id="{C1AC295A-69FE-481B-9A60-939C5B6F1012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" name="Rectangle: Rounded Corners 95">
                  <a:extLst>
                    <a:ext uri="{FF2B5EF4-FFF2-40B4-BE49-F238E27FC236}">
                      <a16:creationId xmlns:a16="http://schemas.microsoft.com/office/drawing/2014/main" id="{3C41EA95-7E84-4CD9-BA6C-457BDDE44806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" name="Rectangle: Rounded Corners 96">
                  <a:extLst>
                    <a:ext uri="{FF2B5EF4-FFF2-40B4-BE49-F238E27FC236}">
                      <a16:creationId xmlns:a16="http://schemas.microsoft.com/office/drawing/2014/main" id="{DA6A7FAE-8219-4529-81FF-0A27064D7DEC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" name="Rectangle: Rounded Corners 97">
                  <a:extLst>
                    <a:ext uri="{FF2B5EF4-FFF2-40B4-BE49-F238E27FC236}">
                      <a16:creationId xmlns:a16="http://schemas.microsoft.com/office/drawing/2014/main" id="{85969122-F8F4-4F26-AEB9-BD89B2BC3DD7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E17068B7-A7B7-41A1-AECF-8DB1977E2B6E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90" name="Rectangle: Rounded Corners 89">
                  <a:extLst>
                    <a:ext uri="{FF2B5EF4-FFF2-40B4-BE49-F238E27FC236}">
                      <a16:creationId xmlns:a16="http://schemas.microsoft.com/office/drawing/2014/main" id="{F13BC3B9-62F9-4B4E-8C4D-2E2030196553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1" name="Rectangle: Rounded Corners 90">
                  <a:extLst>
                    <a:ext uri="{FF2B5EF4-FFF2-40B4-BE49-F238E27FC236}">
                      <a16:creationId xmlns:a16="http://schemas.microsoft.com/office/drawing/2014/main" id="{01C63950-C73D-4783-B443-AFEF78D5DB21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Rectangle: Rounded Corners 91">
                  <a:extLst>
                    <a:ext uri="{FF2B5EF4-FFF2-40B4-BE49-F238E27FC236}">
                      <a16:creationId xmlns:a16="http://schemas.microsoft.com/office/drawing/2014/main" id="{98A0E221-4002-49C5-853D-CDFD7E036EF7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" name="Rectangle: Rounded Corners 92">
                  <a:extLst>
                    <a:ext uri="{FF2B5EF4-FFF2-40B4-BE49-F238E27FC236}">
                      <a16:creationId xmlns:a16="http://schemas.microsoft.com/office/drawing/2014/main" id="{FC7E8399-1B2E-4C5F-A141-56AD916BC56A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Rectangle: Rounded Corners 93">
                  <a:extLst>
                    <a:ext uri="{FF2B5EF4-FFF2-40B4-BE49-F238E27FC236}">
                      <a16:creationId xmlns:a16="http://schemas.microsoft.com/office/drawing/2014/main" id="{6E195346-7E8C-41A0-B495-83E5A091D8F3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FF6AE17-D0BC-48BE-9583-0D8CC727200F}"/>
                </a:ext>
              </a:extLst>
            </p:cNvPr>
            <p:cNvGrpSpPr/>
            <p:nvPr/>
          </p:nvGrpSpPr>
          <p:grpSpPr>
            <a:xfrm rot="3600000">
              <a:off x="5514266" y="2067827"/>
              <a:ext cx="789460" cy="699520"/>
              <a:chOff x="1996786" y="1742209"/>
              <a:chExt cx="699705" cy="619991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9F1FA012-38EF-4A80-8C3F-E0DD32121DCD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84" name="Rectangle: Rounded Corners 83">
                  <a:extLst>
                    <a:ext uri="{FF2B5EF4-FFF2-40B4-BE49-F238E27FC236}">
                      <a16:creationId xmlns:a16="http://schemas.microsoft.com/office/drawing/2014/main" id="{F7B178D7-277D-48FB-BAFF-BE52E12AE36E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Rectangle: Rounded Corners 84">
                  <a:extLst>
                    <a:ext uri="{FF2B5EF4-FFF2-40B4-BE49-F238E27FC236}">
                      <a16:creationId xmlns:a16="http://schemas.microsoft.com/office/drawing/2014/main" id="{8BA974D2-CFC6-47E1-A66E-6355B2D3D98C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Rectangle: Rounded Corners 85">
                  <a:extLst>
                    <a:ext uri="{FF2B5EF4-FFF2-40B4-BE49-F238E27FC236}">
                      <a16:creationId xmlns:a16="http://schemas.microsoft.com/office/drawing/2014/main" id="{76120074-1F14-4069-B69B-5FD0A93A5244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" name="Rectangle: Rounded Corners 86">
                  <a:extLst>
                    <a:ext uri="{FF2B5EF4-FFF2-40B4-BE49-F238E27FC236}">
                      <a16:creationId xmlns:a16="http://schemas.microsoft.com/office/drawing/2014/main" id="{D5AD1E97-429A-407C-82A5-761843C3476B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F1765CC0-3967-42CF-A37B-BBA2A0BA5235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id="{D2F15681-E4E5-4AE6-A6C4-ADA0C544F0BB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6E0FC30E-0698-49BC-9DF3-9DBC78DFF3BD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Rectangle: Rounded Corners 80">
                  <a:extLst>
                    <a:ext uri="{FF2B5EF4-FFF2-40B4-BE49-F238E27FC236}">
                      <a16:creationId xmlns:a16="http://schemas.microsoft.com/office/drawing/2014/main" id="{F8040FFF-32CB-4D98-9AF2-3B27E65567CB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" name="Rectangle: Rounded Corners 81">
                  <a:extLst>
                    <a:ext uri="{FF2B5EF4-FFF2-40B4-BE49-F238E27FC236}">
                      <a16:creationId xmlns:a16="http://schemas.microsoft.com/office/drawing/2014/main" id="{02E51F12-046C-449A-B874-43A82A7AC045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Rectangle: Rounded Corners 82">
                  <a:extLst>
                    <a:ext uri="{FF2B5EF4-FFF2-40B4-BE49-F238E27FC236}">
                      <a16:creationId xmlns:a16="http://schemas.microsoft.com/office/drawing/2014/main" id="{224A91AD-17F0-43D3-ADA9-1816EA52A2CD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21A6882-708D-4526-90DF-E0947989F493}"/>
              </a:ext>
            </a:extLst>
          </p:cNvPr>
          <p:cNvGrpSpPr/>
          <p:nvPr/>
        </p:nvGrpSpPr>
        <p:grpSpPr>
          <a:xfrm rot="2700000">
            <a:off x="7310606" y="2579469"/>
            <a:ext cx="1380438" cy="565363"/>
            <a:chOff x="4157309" y="2022857"/>
            <a:chExt cx="2101447" cy="860655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6D0A165E-AA62-49F1-AC69-7B9E6BA1739F}"/>
                </a:ext>
              </a:extLst>
            </p:cNvPr>
            <p:cNvGrpSpPr/>
            <p:nvPr/>
          </p:nvGrpSpPr>
          <p:grpSpPr>
            <a:xfrm rot="18000000">
              <a:off x="4112339" y="2139022"/>
              <a:ext cx="789460" cy="699520"/>
              <a:chOff x="1996786" y="1742209"/>
              <a:chExt cx="699705" cy="619991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58932F20-8BA7-42FB-8AF4-90AA9BD38F31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120" name="Rectangle: Rounded Corners 119">
                  <a:extLst>
                    <a:ext uri="{FF2B5EF4-FFF2-40B4-BE49-F238E27FC236}">
                      <a16:creationId xmlns:a16="http://schemas.microsoft.com/office/drawing/2014/main" id="{DFA15CCE-59CB-497E-9461-8D75BD182FFE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" name="Rectangle: Rounded Corners 120">
                  <a:extLst>
                    <a:ext uri="{FF2B5EF4-FFF2-40B4-BE49-F238E27FC236}">
                      <a16:creationId xmlns:a16="http://schemas.microsoft.com/office/drawing/2014/main" id="{1DA2F331-5781-46E1-AA18-F867598CD247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" name="Rectangle: Rounded Corners 121">
                  <a:extLst>
                    <a:ext uri="{FF2B5EF4-FFF2-40B4-BE49-F238E27FC236}">
                      <a16:creationId xmlns:a16="http://schemas.microsoft.com/office/drawing/2014/main" id="{3BCF9890-9B93-44AD-9E9B-E5BF968C6EE5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3" name="Rectangle: Rounded Corners 122">
                  <a:extLst>
                    <a:ext uri="{FF2B5EF4-FFF2-40B4-BE49-F238E27FC236}">
                      <a16:creationId xmlns:a16="http://schemas.microsoft.com/office/drawing/2014/main" id="{FC31D4AB-9A34-4E87-84DA-9548EB54B3E7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F8E02D94-29D5-4697-BFBA-975E84B361F9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115" name="Rectangle: Rounded Corners 114">
                  <a:extLst>
                    <a:ext uri="{FF2B5EF4-FFF2-40B4-BE49-F238E27FC236}">
                      <a16:creationId xmlns:a16="http://schemas.microsoft.com/office/drawing/2014/main" id="{6A027FCE-1677-4B3A-AE83-D7DC8520B444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" name="Rectangle: Rounded Corners 115">
                  <a:extLst>
                    <a:ext uri="{FF2B5EF4-FFF2-40B4-BE49-F238E27FC236}">
                      <a16:creationId xmlns:a16="http://schemas.microsoft.com/office/drawing/2014/main" id="{250D85B7-02A4-4DB8-B855-3F5B9308821F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7" name="Rectangle: Rounded Corners 116">
                  <a:extLst>
                    <a:ext uri="{FF2B5EF4-FFF2-40B4-BE49-F238E27FC236}">
                      <a16:creationId xmlns:a16="http://schemas.microsoft.com/office/drawing/2014/main" id="{087F8F21-BA80-4770-9A53-2DEF564BC6A4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8" name="Rectangle: Rounded Corners 117">
                  <a:extLst>
                    <a:ext uri="{FF2B5EF4-FFF2-40B4-BE49-F238E27FC236}">
                      <a16:creationId xmlns:a16="http://schemas.microsoft.com/office/drawing/2014/main" id="{1A768CD7-E68F-426C-B70B-9B11F1BA72A9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9" name="Rectangle: Rounded Corners 118">
                  <a:extLst>
                    <a:ext uri="{FF2B5EF4-FFF2-40B4-BE49-F238E27FC236}">
                      <a16:creationId xmlns:a16="http://schemas.microsoft.com/office/drawing/2014/main" id="{BABABBF8-3F6E-43FE-990E-8D493AB35F89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5184B474-4200-4274-80B4-F69C871FF78D}"/>
                </a:ext>
              </a:extLst>
            </p:cNvPr>
            <p:cNvGrpSpPr/>
            <p:nvPr/>
          </p:nvGrpSpPr>
          <p:grpSpPr>
            <a:xfrm rot="3600000">
              <a:off x="5514266" y="2067827"/>
              <a:ext cx="789460" cy="699520"/>
              <a:chOff x="1996786" y="1742209"/>
              <a:chExt cx="699705" cy="61999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3B208DA2-7B3C-49D9-A45D-182F6A6204F5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109" name="Rectangle: Rounded Corners 108">
                  <a:extLst>
                    <a:ext uri="{FF2B5EF4-FFF2-40B4-BE49-F238E27FC236}">
                      <a16:creationId xmlns:a16="http://schemas.microsoft.com/office/drawing/2014/main" id="{57A3FF18-BBBC-4D07-92B4-F4F36BF87B87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" name="Rectangle: Rounded Corners 109">
                  <a:extLst>
                    <a:ext uri="{FF2B5EF4-FFF2-40B4-BE49-F238E27FC236}">
                      <a16:creationId xmlns:a16="http://schemas.microsoft.com/office/drawing/2014/main" id="{E6F63B3A-6185-4A99-8BA9-6C04BDC80FC3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" name="Rectangle: Rounded Corners 110">
                  <a:extLst>
                    <a:ext uri="{FF2B5EF4-FFF2-40B4-BE49-F238E27FC236}">
                      <a16:creationId xmlns:a16="http://schemas.microsoft.com/office/drawing/2014/main" id="{A10D1E2E-CE76-4E8A-B1F2-CE8B6FDACA8C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" name="Rectangle: Rounded Corners 111">
                  <a:extLst>
                    <a:ext uri="{FF2B5EF4-FFF2-40B4-BE49-F238E27FC236}">
                      <a16:creationId xmlns:a16="http://schemas.microsoft.com/office/drawing/2014/main" id="{90752377-7A06-4CEC-9076-8E14DED010A7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48DC85BF-29DE-4373-8B30-07F61920FBB7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104" name="Rectangle: Rounded Corners 103">
                  <a:extLst>
                    <a:ext uri="{FF2B5EF4-FFF2-40B4-BE49-F238E27FC236}">
                      <a16:creationId xmlns:a16="http://schemas.microsoft.com/office/drawing/2014/main" id="{9FF39AF5-DDF9-468D-99DF-E933E7C3AD66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5" name="Rectangle: Rounded Corners 104">
                  <a:extLst>
                    <a:ext uri="{FF2B5EF4-FFF2-40B4-BE49-F238E27FC236}">
                      <a16:creationId xmlns:a16="http://schemas.microsoft.com/office/drawing/2014/main" id="{C999735A-AAA7-4A3D-A6D3-BE446059D903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6" name="Rectangle: Rounded Corners 105">
                  <a:extLst>
                    <a:ext uri="{FF2B5EF4-FFF2-40B4-BE49-F238E27FC236}">
                      <a16:creationId xmlns:a16="http://schemas.microsoft.com/office/drawing/2014/main" id="{27114BDD-ACA3-4C3B-9F74-C9E6F8E98886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7" name="Rectangle: Rounded Corners 106">
                  <a:extLst>
                    <a:ext uri="{FF2B5EF4-FFF2-40B4-BE49-F238E27FC236}">
                      <a16:creationId xmlns:a16="http://schemas.microsoft.com/office/drawing/2014/main" id="{EEA6BE25-00A1-430F-BDF7-0E8B4692EAD6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" name="Rectangle: Rounded Corners 107">
                  <a:extLst>
                    <a:ext uri="{FF2B5EF4-FFF2-40B4-BE49-F238E27FC236}">
                      <a16:creationId xmlns:a16="http://schemas.microsoft.com/office/drawing/2014/main" id="{7534CAF4-67E9-407C-8257-4EFB66AE3733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14337" name="Group 14336">
            <a:extLst>
              <a:ext uri="{FF2B5EF4-FFF2-40B4-BE49-F238E27FC236}">
                <a16:creationId xmlns:a16="http://schemas.microsoft.com/office/drawing/2014/main" id="{C9D05F77-3AF8-4E1D-8786-FD198AF02ED8}"/>
              </a:ext>
            </a:extLst>
          </p:cNvPr>
          <p:cNvGrpSpPr/>
          <p:nvPr/>
        </p:nvGrpSpPr>
        <p:grpSpPr>
          <a:xfrm rot="16200000">
            <a:off x="-1185581" y="1873086"/>
            <a:ext cx="4672712" cy="963374"/>
            <a:chOff x="0" y="2576621"/>
            <a:chExt cx="9308720" cy="1919179"/>
          </a:xfrm>
        </p:grpSpPr>
        <p:sp>
          <p:nvSpPr>
            <p:cNvPr id="124" name="Isosceles Triangle 123">
              <a:extLst>
                <a:ext uri="{FF2B5EF4-FFF2-40B4-BE49-F238E27FC236}">
                  <a16:creationId xmlns:a16="http://schemas.microsoft.com/office/drawing/2014/main" id="{3EEBBE65-5A97-41BD-B139-1701BC64888C}"/>
                </a:ext>
              </a:extLst>
            </p:cNvPr>
            <p:cNvSpPr/>
            <p:nvPr/>
          </p:nvSpPr>
          <p:spPr bwMode="auto">
            <a:xfrm rot="16200000" flipH="1">
              <a:off x="3695700" y="-952500"/>
              <a:ext cx="1752600" cy="9144000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sz="1100"/>
            </a:p>
          </p:txBody>
        </p:sp>
        <p:sp>
          <p:nvSpPr>
            <p:cNvPr id="125" name="Title 3">
              <a:extLst>
                <a:ext uri="{FF2B5EF4-FFF2-40B4-BE49-F238E27FC236}">
                  <a16:creationId xmlns:a16="http://schemas.microsoft.com/office/drawing/2014/main" id="{4C6300DF-BF69-49A2-A0FA-6064D9950966}"/>
                </a:ext>
              </a:extLst>
            </p:cNvPr>
            <p:cNvSpPr txBox="1">
              <a:spLocks/>
            </p:cNvSpPr>
            <p:nvPr/>
          </p:nvSpPr>
          <p:spPr>
            <a:xfrm rot="20951303">
              <a:off x="455232" y="2576621"/>
              <a:ext cx="8853488" cy="123193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700" kern="1200">
                  <a:solidFill>
                    <a:schemeClr val="tx1"/>
                  </a:solidFill>
                  <a:latin typeface="Century Gothic" panose="020B0502020202020204" pitchFamily="34" charset="0"/>
                  <a:ea typeface="+mj-ea"/>
                  <a:cs typeface="+mj-cs"/>
                </a:defRPr>
              </a:lvl1pPr>
            </a:lstStyle>
            <a:p>
              <a:pPr algn="r" fontAlgn="auto">
                <a:spcAft>
                  <a:spcPts val="0"/>
                </a:spcAft>
                <a:defRPr/>
              </a:pPr>
              <a:r>
                <a:rPr lang="en-GB" sz="3600" b="1" spc="-200" dirty="0"/>
                <a:t>Taking it FORWARD</a:t>
              </a:r>
              <a:r>
                <a:rPr lang="en-GB" sz="3600" b="1" spc="-200" dirty="0">
                  <a:sym typeface="Wingdings" pitchFamily="2" charset="2"/>
                </a:rPr>
                <a:t></a:t>
              </a:r>
              <a:endParaRPr lang="en-GB" sz="3600" b="1" spc="-200" dirty="0"/>
            </a:p>
          </p:txBody>
        </p:sp>
      </p:grpSp>
      <p:sp>
        <p:nvSpPr>
          <p:cNvPr id="130" name="Speech Bubble: Rectangle 129">
            <a:extLst>
              <a:ext uri="{FF2B5EF4-FFF2-40B4-BE49-F238E27FC236}">
                <a16:creationId xmlns:a16="http://schemas.microsoft.com/office/drawing/2014/main" id="{D0CA5848-67F3-47FC-90DB-BEE103120F64}"/>
              </a:ext>
            </a:extLst>
          </p:cNvPr>
          <p:cNvSpPr/>
          <p:nvPr/>
        </p:nvSpPr>
        <p:spPr>
          <a:xfrm>
            <a:off x="7284381" y="5720358"/>
            <a:ext cx="538114" cy="500760"/>
          </a:xfrm>
          <a:prstGeom prst="wedgeRectCallout">
            <a:avLst>
              <a:gd name="adj1" fmla="val -36740"/>
              <a:gd name="adj2" fmla="val 81351"/>
            </a:avLst>
          </a:prstGeom>
          <a:solidFill>
            <a:schemeClr val="accent5"/>
          </a:solidFill>
          <a:ln w="63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191370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9C4C0B6-669F-4A6E-A7B8-6B050CB1A044}"/>
              </a:ext>
            </a:extLst>
          </p:cNvPr>
          <p:cNvSpPr/>
          <p:nvPr/>
        </p:nvSpPr>
        <p:spPr>
          <a:xfrm>
            <a:off x="0" y="25400"/>
            <a:ext cx="17883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40" name="Rectangle 14339">
            <a:extLst>
              <a:ext uri="{FF2B5EF4-FFF2-40B4-BE49-F238E27FC236}">
                <a16:creationId xmlns:a16="http://schemas.microsoft.com/office/drawing/2014/main" id="{50E164F3-0599-4799-AB73-AA35A7720B70}"/>
              </a:ext>
            </a:extLst>
          </p:cNvPr>
          <p:cNvSpPr/>
          <p:nvPr/>
        </p:nvSpPr>
        <p:spPr>
          <a:xfrm rot="20957888">
            <a:off x="409109" y="-289041"/>
            <a:ext cx="761877" cy="50645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Exercise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type="body" idx="1"/>
          </p:nvPr>
        </p:nvSpPr>
        <p:spPr>
          <a:xfrm>
            <a:off x="2438399" y="1295400"/>
            <a:ext cx="6016981" cy="4864474"/>
          </a:xfrm>
        </p:spPr>
        <p:txBody>
          <a:bodyPr>
            <a:normAutofit/>
          </a:bodyPr>
          <a:lstStyle/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Group:  	</a:t>
            </a:r>
            <a:r>
              <a:rPr lang="en-GB" b="1" dirty="0">
                <a:solidFill>
                  <a:schemeClr val="tx2"/>
                </a:solidFill>
              </a:rPr>
              <a:t>Individually </a:t>
            </a:r>
            <a:r>
              <a:rPr lang="en-GB" dirty="0">
                <a:solidFill>
                  <a:schemeClr val="tx2"/>
                </a:solidFill>
              </a:rPr>
              <a:t>– work in your Handbook</a:t>
            </a:r>
          </a:p>
          <a:p>
            <a:pPr hangingPunct="0"/>
            <a:endParaRPr lang="en-US" b="1" dirty="0">
              <a:solidFill>
                <a:schemeClr val="tx2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Activity:  	</a:t>
            </a:r>
            <a:r>
              <a:rPr lang="en-US" dirty="0">
                <a:solidFill>
                  <a:schemeClr val="tx2"/>
                </a:solidFill>
              </a:rPr>
              <a:t>Answer the questions</a:t>
            </a:r>
            <a:endParaRPr lang="en-US" b="1" dirty="0">
              <a:solidFill>
                <a:schemeClr val="tx2"/>
              </a:solidFill>
            </a:endParaRPr>
          </a:p>
          <a:p>
            <a:pPr marL="985838" indent="-985838" hangingPunct="0"/>
            <a:r>
              <a:rPr lang="en-US" b="1" dirty="0">
                <a:solidFill>
                  <a:schemeClr val="tx2"/>
                </a:solidFill>
              </a:rPr>
              <a:t>	</a:t>
            </a:r>
          </a:p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Notes: 	</a:t>
            </a:r>
            <a:r>
              <a:rPr lang="en-US" dirty="0">
                <a:solidFill>
                  <a:schemeClr val="tx2"/>
                </a:solidFill>
              </a:rPr>
              <a:t>page 13.</a:t>
            </a:r>
          </a:p>
          <a:p>
            <a:pPr marL="985838" indent="-985838" hangingPunct="0"/>
            <a:endParaRPr lang="en-US" b="1" dirty="0">
              <a:solidFill>
                <a:schemeClr val="tx2"/>
              </a:solidFill>
            </a:endParaRPr>
          </a:p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Output:  	</a:t>
            </a:r>
            <a:r>
              <a:rPr lang="en-GB" dirty="0">
                <a:solidFill>
                  <a:schemeClr val="tx2"/>
                </a:solidFill>
              </a:rPr>
              <a:t>Personal conclusions, commitments, and a plan for what next.</a:t>
            </a:r>
            <a:endParaRPr lang="en-GB" b="1" dirty="0">
              <a:solidFill>
                <a:schemeClr val="tx2"/>
              </a:solidFill>
            </a:endParaRPr>
          </a:p>
          <a:p>
            <a:pPr marL="985838" indent="-985838" hangingPunct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ECA818C-E965-44DE-97D2-3C430AFCF164}"/>
              </a:ext>
            </a:extLst>
          </p:cNvPr>
          <p:cNvSpPr/>
          <p:nvPr/>
        </p:nvSpPr>
        <p:spPr>
          <a:xfrm>
            <a:off x="8999400" y="0"/>
            <a:ext cx="1917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337" name="Group 14336">
            <a:extLst>
              <a:ext uri="{FF2B5EF4-FFF2-40B4-BE49-F238E27FC236}">
                <a16:creationId xmlns:a16="http://schemas.microsoft.com/office/drawing/2014/main" id="{C9D05F77-3AF8-4E1D-8786-FD198AF02ED8}"/>
              </a:ext>
            </a:extLst>
          </p:cNvPr>
          <p:cNvGrpSpPr/>
          <p:nvPr/>
        </p:nvGrpSpPr>
        <p:grpSpPr>
          <a:xfrm rot="16200000">
            <a:off x="-1185581" y="1873086"/>
            <a:ext cx="4672712" cy="963374"/>
            <a:chOff x="0" y="2576621"/>
            <a:chExt cx="9308720" cy="1919179"/>
          </a:xfrm>
        </p:grpSpPr>
        <p:sp>
          <p:nvSpPr>
            <p:cNvPr id="124" name="Isosceles Triangle 123">
              <a:extLst>
                <a:ext uri="{FF2B5EF4-FFF2-40B4-BE49-F238E27FC236}">
                  <a16:creationId xmlns:a16="http://schemas.microsoft.com/office/drawing/2014/main" id="{3EEBBE65-5A97-41BD-B139-1701BC64888C}"/>
                </a:ext>
              </a:extLst>
            </p:cNvPr>
            <p:cNvSpPr/>
            <p:nvPr/>
          </p:nvSpPr>
          <p:spPr bwMode="auto">
            <a:xfrm rot="16200000" flipH="1">
              <a:off x="3695700" y="-952500"/>
              <a:ext cx="1752600" cy="9144000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sz="1100"/>
            </a:p>
          </p:txBody>
        </p:sp>
        <p:sp>
          <p:nvSpPr>
            <p:cNvPr id="125" name="Title 3">
              <a:extLst>
                <a:ext uri="{FF2B5EF4-FFF2-40B4-BE49-F238E27FC236}">
                  <a16:creationId xmlns:a16="http://schemas.microsoft.com/office/drawing/2014/main" id="{4C6300DF-BF69-49A2-A0FA-6064D9950966}"/>
                </a:ext>
              </a:extLst>
            </p:cNvPr>
            <p:cNvSpPr txBox="1">
              <a:spLocks/>
            </p:cNvSpPr>
            <p:nvPr/>
          </p:nvSpPr>
          <p:spPr>
            <a:xfrm rot="20951303">
              <a:off x="455232" y="2576621"/>
              <a:ext cx="8853488" cy="123193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700" kern="1200">
                  <a:solidFill>
                    <a:schemeClr val="tx1"/>
                  </a:solidFill>
                  <a:latin typeface="Century Gothic" panose="020B0502020202020204" pitchFamily="34" charset="0"/>
                  <a:ea typeface="+mj-ea"/>
                  <a:cs typeface="+mj-cs"/>
                </a:defRPr>
              </a:lvl1pPr>
            </a:lstStyle>
            <a:p>
              <a:pPr algn="r" fontAlgn="auto">
                <a:spcAft>
                  <a:spcPts val="0"/>
                </a:spcAft>
                <a:defRPr/>
              </a:pPr>
              <a:r>
                <a:rPr lang="en-GB" sz="3600" b="1" spc="-200" dirty="0"/>
                <a:t>Taking it FORWARD</a:t>
              </a:r>
              <a:r>
                <a:rPr lang="en-GB" sz="3600" b="1" spc="-200" dirty="0">
                  <a:sym typeface="Wingdings" pitchFamily="2" charset="2"/>
                </a:rPr>
                <a:t></a:t>
              </a:r>
              <a:endParaRPr lang="en-GB" sz="3600" b="1" spc="-200" dirty="0"/>
            </a:p>
          </p:txBody>
        </p:sp>
      </p:grpSp>
      <p:sp>
        <p:nvSpPr>
          <p:cNvPr id="130" name="Speech Bubble: Rectangle 129">
            <a:extLst>
              <a:ext uri="{FF2B5EF4-FFF2-40B4-BE49-F238E27FC236}">
                <a16:creationId xmlns:a16="http://schemas.microsoft.com/office/drawing/2014/main" id="{D0CA5848-67F3-47FC-90DB-BEE103120F64}"/>
              </a:ext>
            </a:extLst>
          </p:cNvPr>
          <p:cNvSpPr/>
          <p:nvPr/>
        </p:nvSpPr>
        <p:spPr>
          <a:xfrm>
            <a:off x="7284381" y="5720358"/>
            <a:ext cx="538114" cy="500760"/>
          </a:xfrm>
          <a:prstGeom prst="wedgeRectCallout">
            <a:avLst>
              <a:gd name="adj1" fmla="val -36740"/>
              <a:gd name="adj2" fmla="val 81351"/>
            </a:avLst>
          </a:prstGeom>
          <a:solidFill>
            <a:schemeClr val="accent5"/>
          </a:solidFill>
          <a:ln w="63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2C260B6-999C-4AF9-AE3A-0AAE2DC42694}"/>
              </a:ext>
            </a:extLst>
          </p:cNvPr>
          <p:cNvGrpSpPr/>
          <p:nvPr/>
        </p:nvGrpSpPr>
        <p:grpSpPr>
          <a:xfrm>
            <a:off x="3581400" y="1981200"/>
            <a:ext cx="1066800" cy="1159371"/>
            <a:chOff x="304800" y="152400"/>
            <a:chExt cx="838200" cy="910936"/>
          </a:xfrm>
          <a:solidFill>
            <a:schemeClr val="bg1"/>
          </a:solidFill>
        </p:grpSpPr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D9356149-D306-40F5-BB3A-1015E0E2085D}"/>
                </a:ext>
              </a:extLst>
            </p:cNvPr>
            <p:cNvSpPr/>
            <p:nvPr/>
          </p:nvSpPr>
          <p:spPr>
            <a:xfrm>
              <a:off x="304800" y="644236"/>
              <a:ext cx="838200" cy="419100"/>
            </a:xfrm>
            <a:custGeom>
              <a:avLst/>
              <a:gdLst>
                <a:gd name="connsiteX0" fmla="*/ 209550 w 838200"/>
                <a:gd name="connsiteY0" fmla="*/ 0 h 419100"/>
                <a:gd name="connsiteX1" fmla="*/ 222104 w 838200"/>
                <a:gd name="connsiteY1" fmla="*/ 0 h 419100"/>
                <a:gd name="connsiteX2" fmla="*/ 229442 w 838200"/>
                <a:gd name="connsiteY2" fmla="*/ 15764 h 419100"/>
                <a:gd name="connsiteX3" fmla="*/ 419100 w 838200"/>
                <a:gd name="connsiteY3" fmla="*/ 133350 h 419100"/>
                <a:gd name="connsiteX4" fmla="*/ 608759 w 838200"/>
                <a:gd name="connsiteY4" fmla="*/ 15764 h 419100"/>
                <a:gd name="connsiteX5" fmla="*/ 616097 w 838200"/>
                <a:gd name="connsiteY5" fmla="*/ 0 h 419100"/>
                <a:gd name="connsiteX6" fmla="*/ 628650 w 838200"/>
                <a:gd name="connsiteY6" fmla="*/ 0 h 419100"/>
                <a:gd name="connsiteX7" fmla="*/ 838200 w 838200"/>
                <a:gd name="connsiteY7" fmla="*/ 209550 h 419100"/>
                <a:gd name="connsiteX8" fmla="*/ 838200 w 838200"/>
                <a:gd name="connsiteY8" fmla="*/ 377538 h 419100"/>
                <a:gd name="connsiteX9" fmla="*/ 796638 w 838200"/>
                <a:gd name="connsiteY9" fmla="*/ 419100 h 419100"/>
                <a:gd name="connsiteX10" fmla="*/ 41562 w 838200"/>
                <a:gd name="connsiteY10" fmla="*/ 419100 h 419100"/>
                <a:gd name="connsiteX11" fmla="*/ 0 w 838200"/>
                <a:gd name="connsiteY11" fmla="*/ 377538 h 419100"/>
                <a:gd name="connsiteX12" fmla="*/ 0 w 838200"/>
                <a:gd name="connsiteY12" fmla="*/ 209550 h 419100"/>
                <a:gd name="connsiteX13" fmla="*/ 209550 w 838200"/>
                <a:gd name="connsiteY13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8200" h="419100">
                  <a:moveTo>
                    <a:pt x="209550" y="0"/>
                  </a:moveTo>
                  <a:lnTo>
                    <a:pt x="222104" y="0"/>
                  </a:lnTo>
                  <a:lnTo>
                    <a:pt x="229442" y="15764"/>
                  </a:lnTo>
                  <a:cubicBezTo>
                    <a:pt x="270544" y="86707"/>
                    <a:pt x="340151" y="133350"/>
                    <a:pt x="419100" y="133350"/>
                  </a:cubicBezTo>
                  <a:cubicBezTo>
                    <a:pt x="498050" y="133350"/>
                    <a:pt x="567656" y="86707"/>
                    <a:pt x="608759" y="15764"/>
                  </a:cubicBezTo>
                  <a:lnTo>
                    <a:pt x="616097" y="0"/>
                  </a:lnTo>
                  <a:lnTo>
                    <a:pt x="628650" y="0"/>
                  </a:lnTo>
                  <a:cubicBezTo>
                    <a:pt x="744381" y="0"/>
                    <a:pt x="838200" y="93819"/>
                    <a:pt x="838200" y="209550"/>
                  </a:cubicBezTo>
                  <a:lnTo>
                    <a:pt x="838200" y="377538"/>
                  </a:lnTo>
                  <a:cubicBezTo>
                    <a:pt x="838200" y="400492"/>
                    <a:pt x="819592" y="419100"/>
                    <a:pt x="796638" y="419100"/>
                  </a:cubicBezTo>
                  <a:lnTo>
                    <a:pt x="41562" y="419100"/>
                  </a:lnTo>
                  <a:cubicBezTo>
                    <a:pt x="18608" y="419100"/>
                    <a:pt x="0" y="400492"/>
                    <a:pt x="0" y="377538"/>
                  </a:cubicBezTo>
                  <a:lnTo>
                    <a:pt x="0" y="209550"/>
                  </a:lnTo>
                  <a:cubicBezTo>
                    <a:pt x="0" y="93819"/>
                    <a:pt x="93819" y="0"/>
                    <a:pt x="20955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A1C537F-0142-4710-B6FF-2CBFD7460D68}"/>
                </a:ext>
              </a:extLst>
            </p:cNvPr>
            <p:cNvSpPr/>
            <p:nvPr/>
          </p:nvSpPr>
          <p:spPr>
            <a:xfrm>
              <a:off x="533400" y="152400"/>
              <a:ext cx="381000" cy="4191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1E4DCE0C-1EF1-4CD6-A3CD-BDF9A37F5032}"/>
                </a:ext>
              </a:extLst>
            </p:cNvPr>
            <p:cNvSpPr/>
            <p:nvPr/>
          </p:nvSpPr>
          <p:spPr>
            <a:xfrm>
              <a:off x="533400" y="152400"/>
              <a:ext cx="381000" cy="533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8267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A49D221-B8D0-0291-C599-9E6ADFB4BA56}"/>
              </a:ext>
            </a:extLst>
          </p:cNvPr>
          <p:cNvSpPr/>
          <p:nvPr/>
        </p:nvSpPr>
        <p:spPr>
          <a:xfrm>
            <a:off x="838200" y="1066800"/>
            <a:ext cx="5791200" cy="402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BE47E-91BC-47E8-4B6D-69043E44E3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57"/>
          <a:stretch/>
        </p:blipFill>
        <p:spPr>
          <a:xfrm>
            <a:off x="6776232" y="5260082"/>
            <a:ext cx="1787534" cy="408202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EA0582-D096-9312-129C-0199FCEDCD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289185" y="1675615"/>
            <a:ext cx="488430" cy="280736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C598E2-20D7-3A8F-04A2-8D5CDB3D3A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23"/>
          <a:stretch/>
        </p:blipFill>
        <p:spPr>
          <a:xfrm>
            <a:off x="2270570" y="5265225"/>
            <a:ext cx="2301430" cy="39791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B22A96-1C22-747D-6DD1-63F42D3FE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5202209"/>
            <a:ext cx="504895" cy="523948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176E9C-E413-F647-CB54-F28316CD74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65" t="14701" r="-1" b="6864"/>
          <a:stretch/>
        </p:blipFill>
        <p:spPr>
          <a:xfrm>
            <a:off x="7785426" y="589782"/>
            <a:ext cx="822299" cy="33251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5CD4E1-93D8-A449-7D1F-4674BFAFB7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609600"/>
            <a:ext cx="626613" cy="292873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201B783-B9E1-F840-A52A-0FF297683A58}"/>
              </a:ext>
            </a:extLst>
          </p:cNvPr>
          <p:cNvSpPr/>
          <p:nvPr/>
        </p:nvSpPr>
        <p:spPr>
          <a:xfrm>
            <a:off x="6820189" y="1066800"/>
            <a:ext cx="1787535" cy="402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633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9027A2-7F43-4C87-B64B-7374D980A6EA}"/>
              </a:ext>
            </a:extLst>
          </p:cNvPr>
          <p:cNvGrpSpPr/>
          <p:nvPr/>
        </p:nvGrpSpPr>
        <p:grpSpPr>
          <a:xfrm>
            <a:off x="1767503" y="2209799"/>
            <a:ext cx="5608994" cy="2149937"/>
            <a:chOff x="1752601" y="2209799"/>
            <a:chExt cx="5608994" cy="214993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4AD93D6-720B-48E7-89AA-8F28EEF01917}"/>
                </a:ext>
              </a:extLst>
            </p:cNvPr>
            <p:cNvGrpSpPr/>
            <p:nvPr/>
          </p:nvGrpSpPr>
          <p:grpSpPr>
            <a:xfrm rot="16200000">
              <a:off x="1630136" y="2332264"/>
              <a:ext cx="2149932" cy="1905001"/>
              <a:chOff x="1996786" y="1742209"/>
              <a:chExt cx="699705" cy="61999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809A6F82-850D-4C18-B320-3E03DDE64335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BB52C30C-7C7E-438A-B4F6-7E5391A8E583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F4D664E0-2337-42A2-BC3F-C2DA595C78DF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F787C901-CBA1-4979-B82A-42626B9D559F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7D1B7260-B5E5-4174-964B-7E84BB3493C5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2858FA9-2BB7-4281-BC63-26788BC9762D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B0EB5C3E-5829-403F-8D61-1D4926272388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0A4CC099-E7DF-461D-9E30-D619EC489D58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93E30B48-8409-448A-890C-13018C65212D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7D7188E9-993C-4343-BD8B-3636E46C1A8F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C45628B9-819F-452A-8B16-66E2FA5401D6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D03C561-B9E9-4CB6-8617-59D3C0B17B48}"/>
                </a:ext>
              </a:extLst>
            </p:cNvPr>
            <p:cNvGrpSpPr/>
            <p:nvPr/>
          </p:nvGrpSpPr>
          <p:grpSpPr>
            <a:xfrm rot="5400000">
              <a:off x="5334129" y="2332269"/>
              <a:ext cx="2149932" cy="1905001"/>
              <a:chOff x="1996786" y="1742209"/>
              <a:chExt cx="699705" cy="619991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A32C1F1-3498-4FE5-A300-75AEEA57CD34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BF76C1AF-8E8E-4513-84F0-27EEDD90ED46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5A2D1E56-203A-4F28-AE13-683C58E65C2E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59BA41AB-5854-43B9-8E39-5364214F6B49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34B47408-F263-4B7F-88D0-05320A233D27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A50565A-A231-4D9C-9B77-6AB8C7AF30F7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id="{4C23956A-6FB3-4695-83BE-B9CA632D14CB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1E99E2B5-DAC0-4017-BF4C-E2BD04CC8CE6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502CBC46-DE5C-45A7-969F-9BD17C9F0FB1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EF94597B-3A37-4118-BBF3-3C4ECD326E8F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Rectangle: Rounded Corners 25">
                  <a:extLst>
                    <a:ext uri="{FF2B5EF4-FFF2-40B4-BE49-F238E27FC236}">
                      <a16:creationId xmlns:a16="http://schemas.microsoft.com/office/drawing/2014/main" id="{75F7BB77-80BF-4B80-BA59-C81837B5C1FE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2200CBB-EC6C-4F61-B7D8-0B2E9A57E69D}"/>
              </a:ext>
            </a:extLst>
          </p:cNvPr>
          <p:cNvSpPr txBox="1"/>
          <p:nvPr/>
        </p:nvSpPr>
        <p:spPr>
          <a:xfrm>
            <a:off x="2829508" y="4953000"/>
            <a:ext cx="3484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INTERVIEW</a:t>
            </a:r>
          </a:p>
        </p:txBody>
      </p:sp>
    </p:spTree>
    <p:extLst>
      <p:ext uri="{BB962C8B-B14F-4D97-AF65-F5344CB8AC3E}">
        <p14:creationId xmlns:p14="http://schemas.microsoft.com/office/powerpoint/2010/main" val="617185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rossword puzzle&#10;&#10;Description generated with very high confidence">
            <a:extLst>
              <a:ext uri="{FF2B5EF4-FFF2-40B4-BE49-F238E27FC236}">
                <a16:creationId xmlns:a16="http://schemas.microsoft.com/office/drawing/2014/main" id="{03BF8F28-7619-4D55-8688-9B534F5801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7" t="2221" r="1977" b="1112"/>
          <a:stretch/>
        </p:blipFill>
        <p:spPr>
          <a:xfrm>
            <a:off x="1295400" y="152400"/>
            <a:ext cx="65532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95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253BB12-4F80-47D9-AD62-E3B4877AC5A2}"/>
                  </a:ext>
                </a:extLst>
              </p14:cNvPr>
              <p14:cNvContentPartPr/>
              <p14:nvPr/>
            </p14:nvContentPartPr>
            <p14:xfrm>
              <a:off x="533400" y="997680"/>
              <a:ext cx="9280478" cy="5326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253BB12-4F80-47D9-AD62-E3B4877AC5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5241" y="959880"/>
                <a:ext cx="9356075" cy="540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3533FBD-D795-463B-BF46-8A3E8DF35C9F}"/>
                  </a:ext>
                </a:extLst>
              </p14:cNvPr>
              <p14:cNvContentPartPr/>
              <p14:nvPr/>
            </p14:nvContentPartPr>
            <p14:xfrm>
              <a:off x="272955" y="574471"/>
              <a:ext cx="9013320" cy="5326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3533FBD-D795-463B-BF46-8A3E8DF35C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4795" y="536671"/>
                <a:ext cx="9089280" cy="540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222DBAB-4636-4CFF-A818-24BD1FEE3B32}"/>
                  </a:ext>
                </a:extLst>
              </p14:cNvPr>
              <p14:cNvContentPartPr/>
              <p14:nvPr/>
            </p14:nvContentPartPr>
            <p14:xfrm>
              <a:off x="228600" y="762000"/>
              <a:ext cx="9280478" cy="5326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222DBAB-4636-4CFF-A818-24BD1FEE3B3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0441" y="724200"/>
                <a:ext cx="9356075" cy="5402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2A94EC7-6A1F-4647-A48D-C3D6BA5FECC1}"/>
              </a:ext>
            </a:extLst>
          </p:cNvPr>
          <p:cNvSpPr/>
          <p:nvPr/>
        </p:nvSpPr>
        <p:spPr>
          <a:xfrm>
            <a:off x="272955" y="4892722"/>
            <a:ext cx="1610436" cy="1644556"/>
          </a:xfrm>
          <a:custGeom>
            <a:avLst/>
            <a:gdLst>
              <a:gd name="connsiteX0" fmla="*/ 20472 w 1610436"/>
              <a:gd name="connsiteY0" fmla="*/ 0 h 1644556"/>
              <a:gd name="connsiteX1" fmla="*/ 0 w 1610436"/>
              <a:gd name="connsiteY1" fmla="*/ 1644556 h 1644556"/>
              <a:gd name="connsiteX2" fmla="*/ 1610436 w 1610436"/>
              <a:gd name="connsiteY2" fmla="*/ 1644556 h 1644556"/>
              <a:gd name="connsiteX3" fmla="*/ 20472 w 1610436"/>
              <a:gd name="connsiteY3" fmla="*/ 0 h 164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436" h="1644556">
                <a:moveTo>
                  <a:pt x="20472" y="0"/>
                </a:moveTo>
                <a:lnTo>
                  <a:pt x="0" y="1644556"/>
                </a:lnTo>
                <a:lnTo>
                  <a:pt x="1610436" y="1644556"/>
                </a:lnTo>
                <a:lnTo>
                  <a:pt x="20472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55DD48D-ABFE-436D-9CC6-1BEE07AFBEB5}"/>
              </a:ext>
            </a:extLst>
          </p:cNvPr>
          <p:cNvSpPr/>
          <p:nvPr/>
        </p:nvSpPr>
        <p:spPr>
          <a:xfrm>
            <a:off x="627797" y="4865427"/>
            <a:ext cx="2674961" cy="1658203"/>
          </a:xfrm>
          <a:custGeom>
            <a:avLst/>
            <a:gdLst>
              <a:gd name="connsiteX0" fmla="*/ 0 w 2674961"/>
              <a:gd name="connsiteY0" fmla="*/ 0 h 1658203"/>
              <a:gd name="connsiteX1" fmla="*/ 1535373 w 2674961"/>
              <a:gd name="connsiteY1" fmla="*/ 1658203 h 1658203"/>
              <a:gd name="connsiteX2" fmla="*/ 2674961 w 2674961"/>
              <a:gd name="connsiteY2" fmla="*/ 1658203 h 1658203"/>
              <a:gd name="connsiteX3" fmla="*/ 2674961 w 2674961"/>
              <a:gd name="connsiteY3" fmla="*/ 40943 h 1658203"/>
              <a:gd name="connsiteX4" fmla="*/ 0 w 2674961"/>
              <a:gd name="connsiteY4" fmla="*/ 0 h 1658203"/>
              <a:gd name="connsiteX0" fmla="*/ 0 w 2674961"/>
              <a:gd name="connsiteY0" fmla="*/ 0 h 1658203"/>
              <a:gd name="connsiteX1" fmla="*/ 1535373 w 2674961"/>
              <a:gd name="connsiteY1" fmla="*/ 1658203 h 1658203"/>
              <a:gd name="connsiteX2" fmla="*/ 2674961 w 2674961"/>
              <a:gd name="connsiteY2" fmla="*/ 1658203 h 1658203"/>
              <a:gd name="connsiteX3" fmla="*/ 2224585 w 2674961"/>
              <a:gd name="connsiteY3" fmla="*/ 34119 h 1658203"/>
              <a:gd name="connsiteX4" fmla="*/ 0 w 2674961"/>
              <a:gd name="connsiteY4" fmla="*/ 0 h 165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4961" h="1658203">
                <a:moveTo>
                  <a:pt x="0" y="0"/>
                </a:moveTo>
                <a:lnTo>
                  <a:pt x="1535373" y="1658203"/>
                </a:lnTo>
                <a:lnTo>
                  <a:pt x="2674961" y="1658203"/>
                </a:lnTo>
                <a:lnTo>
                  <a:pt x="2224585" y="3411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D4B2065-626E-490A-BD70-AC669F4CC7F5}"/>
              </a:ext>
            </a:extLst>
          </p:cNvPr>
          <p:cNvSpPr/>
          <p:nvPr/>
        </p:nvSpPr>
        <p:spPr>
          <a:xfrm>
            <a:off x="3152633" y="4858603"/>
            <a:ext cx="1972101" cy="1651379"/>
          </a:xfrm>
          <a:custGeom>
            <a:avLst/>
            <a:gdLst>
              <a:gd name="connsiteX0" fmla="*/ 0 w 1972101"/>
              <a:gd name="connsiteY0" fmla="*/ 34119 h 1651379"/>
              <a:gd name="connsiteX1" fmla="*/ 395785 w 1972101"/>
              <a:gd name="connsiteY1" fmla="*/ 1651379 h 1651379"/>
              <a:gd name="connsiteX2" fmla="*/ 1774209 w 1972101"/>
              <a:gd name="connsiteY2" fmla="*/ 1651379 h 1651379"/>
              <a:gd name="connsiteX3" fmla="*/ 1972101 w 1972101"/>
              <a:gd name="connsiteY3" fmla="*/ 0 h 1651379"/>
              <a:gd name="connsiteX4" fmla="*/ 0 w 1972101"/>
              <a:gd name="connsiteY4" fmla="*/ 34119 h 165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101" h="1651379">
                <a:moveTo>
                  <a:pt x="0" y="34119"/>
                </a:moveTo>
                <a:lnTo>
                  <a:pt x="395785" y="1651379"/>
                </a:lnTo>
                <a:lnTo>
                  <a:pt x="1774209" y="1651379"/>
                </a:lnTo>
                <a:lnTo>
                  <a:pt x="1972101" y="0"/>
                </a:lnTo>
                <a:lnTo>
                  <a:pt x="0" y="34119"/>
                </a:lnTo>
                <a:close/>
              </a:path>
            </a:pathLst>
          </a:cu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44FE22C-A8A7-49AB-83EF-1DD17748D7C7}"/>
              </a:ext>
            </a:extLst>
          </p:cNvPr>
          <p:cNvSpPr/>
          <p:nvPr/>
        </p:nvSpPr>
        <p:spPr>
          <a:xfrm>
            <a:off x="5206621" y="4633415"/>
            <a:ext cx="1869743" cy="1876567"/>
          </a:xfrm>
          <a:custGeom>
            <a:avLst/>
            <a:gdLst>
              <a:gd name="connsiteX0" fmla="*/ 0 w 1869743"/>
              <a:gd name="connsiteY0" fmla="*/ 1876567 h 1876567"/>
              <a:gd name="connsiteX1" fmla="*/ 191069 w 1869743"/>
              <a:gd name="connsiteY1" fmla="*/ 245660 h 1876567"/>
              <a:gd name="connsiteX2" fmla="*/ 1569492 w 1869743"/>
              <a:gd name="connsiteY2" fmla="*/ 0 h 1876567"/>
              <a:gd name="connsiteX3" fmla="*/ 1869743 w 1869743"/>
              <a:gd name="connsiteY3" fmla="*/ 1453486 h 1876567"/>
              <a:gd name="connsiteX4" fmla="*/ 0 w 1869743"/>
              <a:gd name="connsiteY4" fmla="*/ 1876567 h 187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743" h="1876567">
                <a:moveTo>
                  <a:pt x="0" y="1876567"/>
                </a:moveTo>
                <a:lnTo>
                  <a:pt x="191069" y="245660"/>
                </a:lnTo>
                <a:lnTo>
                  <a:pt x="1569492" y="0"/>
                </a:lnTo>
                <a:lnTo>
                  <a:pt x="1869743" y="1453486"/>
                </a:lnTo>
                <a:lnTo>
                  <a:pt x="0" y="1876567"/>
                </a:lnTo>
                <a:close/>
              </a:path>
            </a:pathLst>
          </a:cu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75F6E78-4338-4C64-9322-D73048192D16}"/>
              </a:ext>
            </a:extLst>
          </p:cNvPr>
          <p:cNvSpPr/>
          <p:nvPr/>
        </p:nvSpPr>
        <p:spPr>
          <a:xfrm>
            <a:off x="6741994" y="3138985"/>
            <a:ext cx="1699146" cy="2872854"/>
          </a:xfrm>
          <a:custGeom>
            <a:avLst/>
            <a:gdLst>
              <a:gd name="connsiteX0" fmla="*/ 232012 w 1699146"/>
              <a:gd name="connsiteY0" fmla="*/ 1433015 h 2872854"/>
              <a:gd name="connsiteX1" fmla="*/ 593678 w 1699146"/>
              <a:gd name="connsiteY1" fmla="*/ 2872854 h 2872854"/>
              <a:gd name="connsiteX2" fmla="*/ 1665027 w 1699146"/>
              <a:gd name="connsiteY2" fmla="*/ 1460311 h 2872854"/>
              <a:gd name="connsiteX3" fmla="*/ 1699146 w 1699146"/>
              <a:gd name="connsiteY3" fmla="*/ 743803 h 2872854"/>
              <a:gd name="connsiteX4" fmla="*/ 743803 w 1699146"/>
              <a:gd name="connsiteY4" fmla="*/ 313899 h 2872854"/>
              <a:gd name="connsiteX5" fmla="*/ 0 w 1699146"/>
              <a:gd name="connsiteY5" fmla="*/ 0 h 2872854"/>
              <a:gd name="connsiteX6" fmla="*/ 232012 w 1699146"/>
              <a:gd name="connsiteY6" fmla="*/ 1433015 h 287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9146" h="2872854">
                <a:moveTo>
                  <a:pt x="232012" y="1433015"/>
                </a:moveTo>
                <a:lnTo>
                  <a:pt x="593678" y="2872854"/>
                </a:lnTo>
                <a:lnTo>
                  <a:pt x="1665027" y="1460311"/>
                </a:lnTo>
                <a:lnTo>
                  <a:pt x="1699146" y="743803"/>
                </a:lnTo>
                <a:lnTo>
                  <a:pt x="743803" y="313899"/>
                </a:lnTo>
                <a:lnTo>
                  <a:pt x="0" y="0"/>
                </a:lnTo>
                <a:lnTo>
                  <a:pt x="232012" y="1433015"/>
                </a:lnTo>
                <a:close/>
              </a:path>
            </a:pathLst>
          </a:cu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F06EE5B-F30F-45D9-82EA-051224C340B1}"/>
              </a:ext>
            </a:extLst>
          </p:cNvPr>
          <p:cNvSpPr/>
          <p:nvPr/>
        </p:nvSpPr>
        <p:spPr>
          <a:xfrm>
            <a:off x="5138382" y="2722728"/>
            <a:ext cx="1535373" cy="1501254"/>
          </a:xfrm>
          <a:custGeom>
            <a:avLst/>
            <a:gdLst>
              <a:gd name="connsiteX0" fmla="*/ 1323833 w 1535373"/>
              <a:gd name="connsiteY0" fmla="*/ 320723 h 1501254"/>
              <a:gd name="connsiteX1" fmla="*/ 1535373 w 1535373"/>
              <a:gd name="connsiteY1" fmla="*/ 1501254 h 1501254"/>
              <a:gd name="connsiteX2" fmla="*/ 170597 w 1535373"/>
              <a:gd name="connsiteY2" fmla="*/ 1323833 h 1501254"/>
              <a:gd name="connsiteX3" fmla="*/ 0 w 1535373"/>
              <a:gd name="connsiteY3" fmla="*/ 0 h 1501254"/>
              <a:gd name="connsiteX4" fmla="*/ 1323833 w 1535373"/>
              <a:gd name="connsiteY4" fmla="*/ 320723 h 150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5373" h="1501254">
                <a:moveTo>
                  <a:pt x="1323833" y="320723"/>
                </a:moveTo>
                <a:lnTo>
                  <a:pt x="1535373" y="1501254"/>
                </a:lnTo>
                <a:lnTo>
                  <a:pt x="170597" y="1323833"/>
                </a:lnTo>
                <a:lnTo>
                  <a:pt x="0" y="0"/>
                </a:lnTo>
                <a:lnTo>
                  <a:pt x="1323833" y="320723"/>
                </a:lnTo>
                <a:close/>
              </a:path>
            </a:pathLst>
          </a:cu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4A290E9-C4E6-4521-9EFE-1B69BB1339E7}"/>
              </a:ext>
            </a:extLst>
          </p:cNvPr>
          <p:cNvSpPr/>
          <p:nvPr/>
        </p:nvSpPr>
        <p:spPr>
          <a:xfrm>
            <a:off x="3179928" y="2490716"/>
            <a:ext cx="1794681" cy="1494430"/>
          </a:xfrm>
          <a:custGeom>
            <a:avLst/>
            <a:gdLst>
              <a:gd name="connsiteX0" fmla="*/ 1692323 w 1794681"/>
              <a:gd name="connsiteY0" fmla="*/ 143302 h 1494430"/>
              <a:gd name="connsiteX1" fmla="*/ 1794681 w 1794681"/>
              <a:gd name="connsiteY1" fmla="*/ 1494430 h 1494430"/>
              <a:gd name="connsiteX2" fmla="*/ 0 w 1794681"/>
              <a:gd name="connsiteY2" fmla="*/ 1146412 h 1494430"/>
              <a:gd name="connsiteX3" fmla="*/ 593678 w 1794681"/>
              <a:gd name="connsiteY3" fmla="*/ 0 h 1494430"/>
              <a:gd name="connsiteX4" fmla="*/ 1692323 w 1794681"/>
              <a:gd name="connsiteY4" fmla="*/ 143302 h 149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4681" h="1494430">
                <a:moveTo>
                  <a:pt x="1692323" y="143302"/>
                </a:moveTo>
                <a:lnTo>
                  <a:pt x="1794681" y="1494430"/>
                </a:lnTo>
                <a:lnTo>
                  <a:pt x="0" y="1146412"/>
                </a:lnTo>
                <a:lnTo>
                  <a:pt x="593678" y="0"/>
                </a:lnTo>
                <a:lnTo>
                  <a:pt x="1692323" y="143302"/>
                </a:lnTo>
                <a:close/>
              </a:path>
            </a:pathLst>
          </a:cu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F000D3B-7CB4-40EA-A3B8-EE7F5F30C327}"/>
              </a:ext>
            </a:extLst>
          </p:cNvPr>
          <p:cNvSpPr/>
          <p:nvPr/>
        </p:nvSpPr>
        <p:spPr>
          <a:xfrm>
            <a:off x="1494430" y="1787857"/>
            <a:ext cx="1937982" cy="1712794"/>
          </a:xfrm>
          <a:custGeom>
            <a:avLst/>
            <a:gdLst>
              <a:gd name="connsiteX0" fmla="*/ 1937982 w 1937982"/>
              <a:gd name="connsiteY0" fmla="*/ 600501 h 1712794"/>
              <a:gd name="connsiteX1" fmla="*/ 1214651 w 1937982"/>
              <a:gd name="connsiteY1" fmla="*/ 1712794 h 1712794"/>
              <a:gd name="connsiteX2" fmla="*/ 0 w 1937982"/>
              <a:gd name="connsiteY2" fmla="*/ 1289713 h 1712794"/>
              <a:gd name="connsiteX3" fmla="*/ 341194 w 1937982"/>
              <a:gd name="connsiteY3" fmla="*/ 0 h 1712794"/>
              <a:gd name="connsiteX4" fmla="*/ 1937982 w 1937982"/>
              <a:gd name="connsiteY4" fmla="*/ 600501 h 171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7982" h="1712794">
                <a:moveTo>
                  <a:pt x="1937982" y="600501"/>
                </a:moveTo>
                <a:lnTo>
                  <a:pt x="1214651" y="1712794"/>
                </a:lnTo>
                <a:lnTo>
                  <a:pt x="0" y="1289713"/>
                </a:lnTo>
                <a:lnTo>
                  <a:pt x="341194" y="0"/>
                </a:lnTo>
                <a:lnTo>
                  <a:pt x="1937982" y="600501"/>
                </a:lnTo>
                <a:close/>
              </a:path>
            </a:pathLst>
          </a:cu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0AB0F0A-12FD-45E6-8189-2B3803796AD8}"/>
              </a:ext>
            </a:extLst>
          </p:cNvPr>
          <p:cNvSpPr/>
          <p:nvPr/>
        </p:nvSpPr>
        <p:spPr>
          <a:xfrm>
            <a:off x="109182" y="245660"/>
            <a:ext cx="1610436" cy="2586250"/>
          </a:xfrm>
          <a:custGeom>
            <a:avLst/>
            <a:gdLst>
              <a:gd name="connsiteX0" fmla="*/ 1119117 w 1610436"/>
              <a:gd name="connsiteY0" fmla="*/ 2586250 h 2586250"/>
              <a:gd name="connsiteX1" fmla="*/ 1555845 w 1610436"/>
              <a:gd name="connsiteY1" fmla="*/ 1385247 h 2586250"/>
              <a:gd name="connsiteX2" fmla="*/ 1610436 w 1610436"/>
              <a:gd name="connsiteY2" fmla="*/ 921224 h 2586250"/>
              <a:gd name="connsiteX3" fmla="*/ 1044054 w 1610436"/>
              <a:gd name="connsiteY3" fmla="*/ 0 h 2586250"/>
              <a:gd name="connsiteX4" fmla="*/ 0 w 1610436"/>
              <a:gd name="connsiteY4" fmla="*/ 1235122 h 2586250"/>
              <a:gd name="connsiteX5" fmla="*/ 1119117 w 1610436"/>
              <a:gd name="connsiteY5" fmla="*/ 2586250 h 258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0436" h="2586250">
                <a:moveTo>
                  <a:pt x="1119117" y="2586250"/>
                </a:moveTo>
                <a:lnTo>
                  <a:pt x="1555845" y="1385247"/>
                </a:lnTo>
                <a:lnTo>
                  <a:pt x="1610436" y="921224"/>
                </a:lnTo>
                <a:lnTo>
                  <a:pt x="1044054" y="0"/>
                </a:lnTo>
                <a:lnTo>
                  <a:pt x="0" y="1235122"/>
                </a:lnTo>
                <a:lnTo>
                  <a:pt x="1119117" y="2586250"/>
                </a:lnTo>
                <a:close/>
              </a:path>
            </a:pathLst>
          </a:cu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C6D3829-7A94-4045-BF16-51BBAB45B4CF}"/>
              </a:ext>
            </a:extLst>
          </p:cNvPr>
          <p:cNvSpPr/>
          <p:nvPr/>
        </p:nvSpPr>
        <p:spPr>
          <a:xfrm>
            <a:off x="1357952" y="156949"/>
            <a:ext cx="2442949" cy="1132764"/>
          </a:xfrm>
          <a:custGeom>
            <a:avLst/>
            <a:gdLst>
              <a:gd name="connsiteX0" fmla="*/ 545911 w 2442949"/>
              <a:gd name="connsiteY0" fmla="*/ 900752 h 1132764"/>
              <a:gd name="connsiteX1" fmla="*/ 2190466 w 2442949"/>
              <a:gd name="connsiteY1" fmla="*/ 1132764 h 1132764"/>
              <a:gd name="connsiteX2" fmla="*/ 2442949 w 2442949"/>
              <a:gd name="connsiteY2" fmla="*/ 54591 h 1132764"/>
              <a:gd name="connsiteX3" fmla="*/ 0 w 2442949"/>
              <a:gd name="connsiteY3" fmla="*/ 0 h 1132764"/>
              <a:gd name="connsiteX4" fmla="*/ 545911 w 2442949"/>
              <a:gd name="connsiteY4" fmla="*/ 900752 h 113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2949" h="1132764">
                <a:moveTo>
                  <a:pt x="545911" y="900752"/>
                </a:moveTo>
                <a:lnTo>
                  <a:pt x="2190466" y="1132764"/>
                </a:lnTo>
                <a:lnTo>
                  <a:pt x="2442949" y="54591"/>
                </a:lnTo>
                <a:lnTo>
                  <a:pt x="0" y="0"/>
                </a:lnTo>
                <a:lnTo>
                  <a:pt x="545911" y="900752"/>
                </a:lnTo>
                <a:close/>
              </a:path>
            </a:pathLst>
          </a:cu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1025C61-CA51-4FE9-926B-46CF6EBD4612}"/>
              </a:ext>
            </a:extLst>
          </p:cNvPr>
          <p:cNvSpPr/>
          <p:nvPr/>
        </p:nvSpPr>
        <p:spPr>
          <a:xfrm>
            <a:off x="3773606" y="225188"/>
            <a:ext cx="1972101" cy="1480782"/>
          </a:xfrm>
          <a:custGeom>
            <a:avLst/>
            <a:gdLst>
              <a:gd name="connsiteX0" fmla="*/ 245660 w 1972101"/>
              <a:gd name="connsiteY0" fmla="*/ 0 h 1480782"/>
              <a:gd name="connsiteX1" fmla="*/ 0 w 1972101"/>
              <a:gd name="connsiteY1" fmla="*/ 1132764 h 1480782"/>
              <a:gd name="connsiteX2" fmla="*/ 1371600 w 1972101"/>
              <a:gd name="connsiteY2" fmla="*/ 1480782 h 1480782"/>
              <a:gd name="connsiteX3" fmla="*/ 1972101 w 1972101"/>
              <a:gd name="connsiteY3" fmla="*/ 320722 h 1480782"/>
              <a:gd name="connsiteX4" fmla="*/ 245660 w 1972101"/>
              <a:gd name="connsiteY4" fmla="*/ 0 h 148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101" h="1480782">
                <a:moveTo>
                  <a:pt x="245660" y="0"/>
                </a:moveTo>
                <a:lnTo>
                  <a:pt x="0" y="1132764"/>
                </a:lnTo>
                <a:lnTo>
                  <a:pt x="1371600" y="1480782"/>
                </a:lnTo>
                <a:lnTo>
                  <a:pt x="1972101" y="320722"/>
                </a:lnTo>
                <a:lnTo>
                  <a:pt x="245660" y="0"/>
                </a:lnTo>
                <a:close/>
              </a:path>
            </a:pathLst>
          </a:cu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9326998-C3BD-4D43-B3C4-391159314F02}"/>
              </a:ext>
            </a:extLst>
          </p:cNvPr>
          <p:cNvSpPr/>
          <p:nvPr/>
        </p:nvSpPr>
        <p:spPr>
          <a:xfrm>
            <a:off x="5527343" y="498143"/>
            <a:ext cx="1746914" cy="1712794"/>
          </a:xfrm>
          <a:custGeom>
            <a:avLst/>
            <a:gdLst>
              <a:gd name="connsiteX0" fmla="*/ 0 w 1746914"/>
              <a:gd name="connsiteY0" fmla="*/ 1235123 h 1712794"/>
              <a:gd name="connsiteX1" fmla="*/ 566382 w 1746914"/>
              <a:gd name="connsiteY1" fmla="*/ 136478 h 1712794"/>
              <a:gd name="connsiteX2" fmla="*/ 1746914 w 1746914"/>
              <a:gd name="connsiteY2" fmla="*/ 0 h 1712794"/>
              <a:gd name="connsiteX3" fmla="*/ 1514902 w 1746914"/>
              <a:gd name="connsiteY3" fmla="*/ 1712794 h 1712794"/>
              <a:gd name="connsiteX4" fmla="*/ 0 w 1746914"/>
              <a:gd name="connsiteY4" fmla="*/ 1235123 h 171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914" h="1712794">
                <a:moveTo>
                  <a:pt x="0" y="1235123"/>
                </a:moveTo>
                <a:lnTo>
                  <a:pt x="566382" y="136478"/>
                </a:lnTo>
                <a:lnTo>
                  <a:pt x="1746914" y="0"/>
                </a:lnTo>
                <a:lnTo>
                  <a:pt x="1514902" y="1712794"/>
                </a:lnTo>
                <a:lnTo>
                  <a:pt x="0" y="1235123"/>
                </a:lnTo>
                <a:close/>
              </a:path>
            </a:pathLst>
          </a:cu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A813A05-4838-41FF-BE4A-6F5369729CB6}"/>
              </a:ext>
            </a:extLst>
          </p:cNvPr>
          <p:cNvSpPr/>
          <p:nvPr/>
        </p:nvSpPr>
        <p:spPr>
          <a:xfrm>
            <a:off x="7226490" y="88710"/>
            <a:ext cx="1712794" cy="2722729"/>
          </a:xfrm>
          <a:custGeom>
            <a:avLst/>
            <a:gdLst>
              <a:gd name="connsiteX0" fmla="*/ 272955 w 1712794"/>
              <a:gd name="connsiteY0" fmla="*/ 259308 h 2722729"/>
              <a:gd name="connsiteX1" fmla="*/ 668740 w 1712794"/>
              <a:gd name="connsiteY1" fmla="*/ 0 h 2722729"/>
              <a:gd name="connsiteX2" fmla="*/ 1712794 w 1712794"/>
              <a:gd name="connsiteY2" fmla="*/ 0 h 2722729"/>
              <a:gd name="connsiteX3" fmla="*/ 1678674 w 1712794"/>
              <a:gd name="connsiteY3" fmla="*/ 2722729 h 2722729"/>
              <a:gd name="connsiteX4" fmla="*/ 300250 w 1712794"/>
              <a:gd name="connsiteY4" fmla="*/ 2722729 h 2722729"/>
              <a:gd name="connsiteX5" fmla="*/ 0 w 1712794"/>
              <a:gd name="connsiteY5" fmla="*/ 2251881 h 2722729"/>
              <a:gd name="connsiteX6" fmla="*/ 272955 w 1712794"/>
              <a:gd name="connsiteY6" fmla="*/ 259308 h 272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2794" h="2722729">
                <a:moveTo>
                  <a:pt x="272955" y="259308"/>
                </a:moveTo>
                <a:lnTo>
                  <a:pt x="668740" y="0"/>
                </a:lnTo>
                <a:lnTo>
                  <a:pt x="1712794" y="0"/>
                </a:lnTo>
                <a:lnTo>
                  <a:pt x="1678674" y="2722729"/>
                </a:lnTo>
                <a:lnTo>
                  <a:pt x="300250" y="2722729"/>
                </a:lnTo>
                <a:lnTo>
                  <a:pt x="0" y="2251881"/>
                </a:lnTo>
                <a:lnTo>
                  <a:pt x="272955" y="25930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729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1564" y="2247681"/>
            <a:ext cx="226087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Permanent Marker" panose="02000000000000000000" pitchFamily="2" charset="0"/>
              </a:rPr>
              <a:t>P.   S.   F.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Permanent Marker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8207" y="2894458"/>
            <a:ext cx="2587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</a:t>
            </a:r>
            <a:r>
              <a:rPr lang="en-GB" sz="1200" dirty="0">
                <a:latin typeface="Century Gothic" panose="020B0502020202020204" pitchFamily="34" charset="0"/>
              </a:rPr>
              <a:t>ersuasive  |  </a:t>
            </a:r>
            <a:r>
              <a:rPr lang="en-GB" sz="1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</a:t>
            </a:r>
            <a:r>
              <a:rPr lang="en-GB" sz="1200" dirty="0">
                <a:latin typeface="Century Gothic" panose="020B0502020202020204" pitchFamily="34" charset="0"/>
              </a:rPr>
              <a:t>elling   |   </a:t>
            </a:r>
            <a:r>
              <a:rPr lang="en-GB" sz="1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</a:t>
            </a:r>
            <a:r>
              <a:rPr lang="en-GB" sz="1200" dirty="0">
                <a:latin typeface="Century Gothic" panose="020B0502020202020204" pitchFamily="34" charset="0"/>
              </a:rPr>
              <a:t>ormat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6321" y="3927234"/>
            <a:ext cx="94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Summarise the Situation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70693" y="3945282"/>
            <a:ext cx="252313" cy="23083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Permanent Marker" panose="02000000000000000000" pitchFamily="2" charset="0"/>
              </a:rPr>
              <a:t>1.</a:t>
            </a:r>
            <a:endParaRPr lang="en-US" sz="525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Permanent Marker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7669" y="3927235"/>
            <a:ext cx="946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State the Idea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82041" y="3945282"/>
            <a:ext cx="252313" cy="23083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Permanent Marker" panose="02000000000000000000" pitchFamily="2" charset="0"/>
              </a:rPr>
              <a:t>2.</a:t>
            </a:r>
            <a:endParaRPr lang="en-US" sz="525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Permanent Marker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03440" y="3927234"/>
            <a:ext cx="94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Explain How it Works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37812" y="3945282"/>
            <a:ext cx="252313" cy="23083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Permanent Marker" panose="02000000000000000000" pitchFamily="2" charset="0"/>
              </a:rPr>
              <a:t>3.</a:t>
            </a:r>
            <a:endParaRPr lang="en-US" sz="525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Permanent Marker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1923" y="3927234"/>
            <a:ext cx="94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Reinforce the Key Benefits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06295" y="3945282"/>
            <a:ext cx="252313" cy="23083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Permanent Marker" panose="02000000000000000000" pitchFamily="2" charset="0"/>
              </a:rPr>
              <a:t>4.</a:t>
            </a:r>
            <a:endParaRPr lang="en-US" sz="525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Permanent Marker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83271" y="3927234"/>
            <a:ext cx="946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Easy Next Step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17643" y="3945282"/>
            <a:ext cx="252313" cy="23083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Permanent Marker" panose="02000000000000000000" pitchFamily="2" charset="0"/>
              </a:rPr>
              <a:t>5.</a:t>
            </a:r>
            <a:endParaRPr lang="en-US" sz="525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Permanent Marker" panose="02000000000000000000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04557" y="3436005"/>
            <a:ext cx="0" cy="5092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2704220" y="3436005"/>
            <a:ext cx="245532" cy="5092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3245150" y="3436005"/>
            <a:ext cx="244575" cy="5092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77240" y="3436005"/>
            <a:ext cx="7555230" cy="0"/>
          </a:xfrm>
          <a:prstGeom prst="straightConnector1">
            <a:avLst/>
          </a:prstGeom>
          <a:ln w="38100" cmpd="thickThin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656857" y="3436005"/>
            <a:ext cx="0" cy="5092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276137" y="3436005"/>
            <a:ext cx="0" cy="5092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 rot="5400000">
            <a:off x="1031879" y="3690644"/>
            <a:ext cx="0" cy="5092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 rot="5400000">
            <a:off x="2688592" y="3690644"/>
            <a:ext cx="0" cy="5092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rot="5400000">
            <a:off x="3735504" y="3690644"/>
            <a:ext cx="0" cy="5092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 rot="5400000">
            <a:off x="5911496" y="3690644"/>
            <a:ext cx="0" cy="5092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 rot="5400000">
            <a:off x="7524194" y="3690644"/>
            <a:ext cx="0" cy="5092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86365" y="4541458"/>
            <a:ext cx="115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Tx/>
              <a:buChar char="-"/>
            </a:pPr>
            <a:r>
              <a:rPr lang="en-GB" sz="900" dirty="0">
                <a:solidFill>
                  <a:schemeClr val="tx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Conditions</a:t>
            </a:r>
          </a:p>
          <a:p>
            <a:pPr marL="128588" indent="-128588">
              <a:buFontTx/>
              <a:buChar char="-"/>
            </a:pPr>
            <a:r>
              <a:rPr lang="en-GB" sz="900" dirty="0">
                <a:solidFill>
                  <a:schemeClr val="tx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Needs</a:t>
            </a:r>
          </a:p>
          <a:p>
            <a:pPr marL="128588" indent="-128588">
              <a:buFontTx/>
              <a:buChar char="-"/>
            </a:pPr>
            <a:r>
              <a:rPr lang="en-GB" sz="900" dirty="0">
                <a:solidFill>
                  <a:schemeClr val="tx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Limitations</a:t>
            </a:r>
          </a:p>
          <a:p>
            <a:pPr marL="128588" indent="-128588">
              <a:buFontTx/>
              <a:buChar char="-"/>
            </a:pPr>
            <a:r>
              <a:rPr lang="en-GB" sz="900" dirty="0">
                <a:solidFill>
                  <a:schemeClr val="tx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Opportunities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18554" y="4541458"/>
            <a:ext cx="14532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Features &amp; Benefits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99687" y="1246266"/>
            <a:ext cx="491839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en-US" sz="40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ermanent Marker" panose="02000000000000000000" pitchFamily="2" charset="0"/>
                <a:ea typeface="Permanent Marker" panose="02000000000000000000" pitchFamily="2" charset="0"/>
              </a:rPr>
              <a:t>P&amp;G </a:t>
            </a:r>
            <a:r>
              <a:rPr lang="en-US" sz="405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ermanent Marker" panose="02000000000000000000" pitchFamily="2" charset="0"/>
                <a:ea typeface="Permanent Marker" panose="02000000000000000000" pitchFamily="2" charset="0"/>
              </a:rPr>
              <a:t>Sales Process</a:t>
            </a:r>
            <a:endParaRPr lang="en-US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272BFC6-F950-4E96-985D-B9D76E5AA13A}"/>
              </a:ext>
            </a:extLst>
          </p:cNvPr>
          <p:cNvGrpSpPr/>
          <p:nvPr/>
        </p:nvGrpSpPr>
        <p:grpSpPr>
          <a:xfrm flipH="1">
            <a:off x="4490605" y="3818621"/>
            <a:ext cx="781027" cy="785046"/>
            <a:chOff x="3872368" y="2034354"/>
            <a:chExt cx="781027" cy="785046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ADEF69A-7C6E-4EA9-8A09-C9B68CCE5186}"/>
                </a:ext>
              </a:extLst>
            </p:cNvPr>
            <p:cNvSpPr/>
            <p:nvPr/>
          </p:nvSpPr>
          <p:spPr>
            <a:xfrm rot="16200000">
              <a:off x="3867761" y="2038961"/>
              <a:ext cx="785046" cy="775832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B143817F-5D3A-4617-BDFA-D430E38C7F4F}"/>
                </a:ext>
              </a:extLst>
            </p:cNvPr>
            <p:cNvSpPr/>
            <p:nvPr/>
          </p:nvSpPr>
          <p:spPr>
            <a:xfrm rot="16200000">
              <a:off x="4080813" y="2038961"/>
              <a:ext cx="369332" cy="775832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EFB4420-3323-4CF1-B79C-E0238A84663F}"/>
              </a:ext>
            </a:extLst>
          </p:cNvPr>
          <p:cNvSpPr/>
          <p:nvPr/>
        </p:nvSpPr>
        <p:spPr>
          <a:xfrm flipH="1">
            <a:off x="0" y="0"/>
            <a:ext cx="4572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251C7A-8E7E-4436-A8D3-195ADA2AC6FB}"/>
              </a:ext>
            </a:extLst>
          </p:cNvPr>
          <p:cNvSpPr txBox="1"/>
          <p:nvPr/>
        </p:nvSpPr>
        <p:spPr>
          <a:xfrm>
            <a:off x="5257800" y="983159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DURING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B5DBDB-84FA-4985-8029-926E4FF922A6}"/>
              </a:ext>
            </a:extLst>
          </p:cNvPr>
          <p:cNvSpPr txBox="1"/>
          <p:nvPr/>
        </p:nvSpPr>
        <p:spPr>
          <a:xfrm>
            <a:off x="6400799" y="224221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Campfire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2884E6-6B9B-4B8A-9561-16AF6FB3DCCE}"/>
              </a:ext>
            </a:extLst>
          </p:cNvPr>
          <p:cNvSpPr txBox="1"/>
          <p:nvPr/>
        </p:nvSpPr>
        <p:spPr>
          <a:xfrm>
            <a:off x="6400799" y="314969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Start Together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E6EC9C-D1E7-4909-8873-404DE52C268E}"/>
              </a:ext>
            </a:extLst>
          </p:cNvPr>
          <p:cNvSpPr txBox="1"/>
          <p:nvPr/>
        </p:nvSpPr>
        <p:spPr>
          <a:xfrm>
            <a:off x="6400799" y="405718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>Define a Language</a:t>
            </a:r>
          </a:p>
        </p:txBody>
      </p:sp>
      <p:pic>
        <p:nvPicPr>
          <p:cNvPr id="16" name="Picture 1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533D6EE-E8F6-4D2A-AB60-284D21AD98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800" y="1992703"/>
            <a:ext cx="1277741" cy="750497"/>
          </a:xfrm>
          <a:prstGeom prst="rect">
            <a:avLst/>
          </a:prstGeom>
        </p:spPr>
      </p:pic>
      <p:pic>
        <p:nvPicPr>
          <p:cNvPr id="17" name="Picture 16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E4D4B9F-2249-4476-94B2-4A5927F895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800" y="2906105"/>
            <a:ext cx="1277741" cy="750497"/>
          </a:xfrm>
          <a:prstGeom prst="rect">
            <a:avLst/>
          </a:prstGeom>
        </p:spPr>
      </p:pic>
      <p:pic>
        <p:nvPicPr>
          <p:cNvPr id="21" name="Picture 20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46E35E35-5E16-4979-BF34-C2F5C681B3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4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800" y="3819507"/>
            <a:ext cx="1277741" cy="75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77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0D0A15A-55A7-4C64-BB6C-998D1B088BD6}"/>
              </a:ext>
            </a:extLst>
          </p:cNvPr>
          <p:cNvGrpSpPr/>
          <p:nvPr/>
        </p:nvGrpSpPr>
        <p:grpSpPr>
          <a:xfrm flipH="1">
            <a:off x="2971800" y="4824396"/>
            <a:ext cx="915222" cy="785046"/>
            <a:chOff x="4490605" y="2932474"/>
            <a:chExt cx="781027" cy="785046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ADEF69A-7C6E-4EA9-8A09-C9B68CCE5186}"/>
                </a:ext>
              </a:extLst>
            </p:cNvPr>
            <p:cNvSpPr/>
            <p:nvPr/>
          </p:nvSpPr>
          <p:spPr>
            <a:xfrm rot="5400000" flipH="1">
              <a:off x="4491193" y="2937081"/>
              <a:ext cx="785046" cy="775832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B143817F-5D3A-4617-BDFA-D430E38C7F4F}"/>
                </a:ext>
              </a:extLst>
            </p:cNvPr>
            <p:cNvSpPr/>
            <p:nvPr/>
          </p:nvSpPr>
          <p:spPr>
            <a:xfrm rot="5400000" flipH="1">
              <a:off x="4693855" y="2937081"/>
              <a:ext cx="369332" cy="775832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EFB4420-3323-4CF1-B79C-E0238A84663F}"/>
              </a:ext>
            </a:extLst>
          </p:cNvPr>
          <p:cNvSpPr/>
          <p:nvPr/>
        </p:nvSpPr>
        <p:spPr>
          <a:xfrm>
            <a:off x="3791642" y="0"/>
            <a:ext cx="5357553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05BAB8-0C31-489C-86D7-2A851C25B9D4}"/>
              </a:ext>
            </a:extLst>
          </p:cNvPr>
          <p:cNvSpPr/>
          <p:nvPr/>
        </p:nvSpPr>
        <p:spPr>
          <a:xfrm>
            <a:off x="838200" y="1143000"/>
            <a:ext cx="1981200" cy="1322318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45F436-143B-4F01-BC65-820D6331122D}"/>
              </a:ext>
            </a:extLst>
          </p:cNvPr>
          <p:cNvSpPr/>
          <p:nvPr/>
        </p:nvSpPr>
        <p:spPr>
          <a:xfrm>
            <a:off x="838200" y="2822028"/>
            <a:ext cx="1981200" cy="1322318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D2E9885-676D-4551-9651-760231AF7456}"/>
              </a:ext>
            </a:extLst>
          </p:cNvPr>
          <p:cNvSpPr/>
          <p:nvPr/>
        </p:nvSpPr>
        <p:spPr>
          <a:xfrm>
            <a:off x="838200" y="4501056"/>
            <a:ext cx="1981200" cy="1322318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/>
                </a:solidFill>
                <a:latin typeface="Century Gothic" panose="020B0502020202020204" pitchFamily="34" charset="0"/>
              </a:rPr>
              <a:t>Patience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24FF5A-99A7-4C7F-B49F-4D1C487C8572}"/>
              </a:ext>
            </a:extLst>
          </p:cNvPr>
          <p:cNvSpPr/>
          <p:nvPr/>
        </p:nvSpPr>
        <p:spPr>
          <a:xfrm>
            <a:off x="838200" y="4495800"/>
            <a:ext cx="1981200" cy="1322318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/>
                </a:solidFill>
                <a:latin typeface="Century Gothic" panose="020B0502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73124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20700000">
            <a:off x="-433567" y="2951224"/>
            <a:ext cx="10522651" cy="51009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00000">
            <a:off x="4171533" y="4527101"/>
            <a:ext cx="1432059" cy="99464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 rot="20700000">
            <a:off x="552002" y="1597806"/>
            <a:ext cx="81788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 fontAlgn="auto">
              <a:lnSpc>
                <a:spcPct val="220000"/>
              </a:lnSpc>
              <a:spcAft>
                <a:spcPts val="0"/>
              </a:spcAft>
            </a:pPr>
            <a:r>
              <a:rPr lang="en-GB" sz="4800" b="1" dirty="0"/>
              <a:t>Thank You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20700000">
            <a:off x="4173780" y="4180569"/>
            <a:ext cx="49022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 fontAlgn="auto">
              <a:lnSpc>
                <a:spcPct val="220000"/>
              </a:lnSpc>
              <a:spcAft>
                <a:spcPts val="0"/>
              </a:spcAft>
            </a:pPr>
            <a:r>
              <a:rPr lang="en-GB" sz="1200" dirty="0">
                <a:solidFill>
                  <a:schemeClr val="bg2"/>
                </a:solidFill>
              </a:rPr>
              <a:t>www.makingpresentations.co.uk</a:t>
            </a:r>
          </a:p>
          <a:p>
            <a:pPr algn="r" fontAlgn="auto">
              <a:lnSpc>
                <a:spcPct val="220000"/>
              </a:lnSpc>
              <a:spcAft>
                <a:spcPts val="0"/>
              </a:spcAft>
            </a:pPr>
            <a:r>
              <a:rPr lang="en-GB" sz="1200" dirty="0">
                <a:solidFill>
                  <a:schemeClr val="bg2"/>
                </a:solidFill>
              </a:rPr>
              <a:t>richard.pascoe@makingpresentations.co.uk</a:t>
            </a:r>
          </a:p>
          <a:p>
            <a:pPr algn="r" fontAlgn="auto">
              <a:lnSpc>
                <a:spcPct val="220000"/>
              </a:lnSpc>
              <a:spcAft>
                <a:spcPts val="0"/>
              </a:spcAft>
            </a:pPr>
            <a:endParaRPr lang="en-GB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12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A49D221-B8D0-0291-C599-9E6ADFB4BA56}"/>
              </a:ext>
            </a:extLst>
          </p:cNvPr>
          <p:cNvSpPr/>
          <p:nvPr/>
        </p:nvSpPr>
        <p:spPr>
          <a:xfrm>
            <a:off x="838200" y="1905000"/>
            <a:ext cx="6858000" cy="402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52B8C179-5F27-4F94-9433-ED7E0639B496}"/>
              </a:ext>
            </a:extLst>
          </p:cNvPr>
          <p:cNvSpPr txBox="1"/>
          <p:nvPr/>
        </p:nvSpPr>
        <p:spPr>
          <a:xfrm>
            <a:off x="914400" y="621216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2"/>
                </a:solidFill>
                <a:latin typeface="Century Gothic" panose="020B0502020202020204" pitchFamily="34" charset="0"/>
              </a:rPr>
              <a:t>1. In MS Teams trainer enables annotations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22B0A4-EE7B-01CC-9DD5-F1052216D9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94" r="2158" b="15977"/>
          <a:stretch/>
        </p:blipFill>
        <p:spPr>
          <a:xfrm>
            <a:off x="1034537" y="1991182"/>
            <a:ext cx="6465326" cy="350264"/>
          </a:xfrm>
          <a:prstGeom prst="rect">
            <a:avLst/>
          </a:prstGeom>
        </p:spPr>
      </p:pic>
      <p:sp>
        <p:nvSpPr>
          <p:cNvPr id="14" name="TextBox 11">
            <a:extLst>
              <a:ext uri="{FF2B5EF4-FFF2-40B4-BE49-F238E27FC236}">
                <a16:creationId xmlns:a16="http://schemas.microsoft.com/office/drawing/2014/main" id="{6EEDDD9E-6FFC-23E4-CABC-4DDE3A6F0EEE}"/>
              </a:ext>
            </a:extLst>
          </p:cNvPr>
          <p:cNvSpPr txBox="1"/>
          <p:nvPr/>
        </p:nvSpPr>
        <p:spPr>
          <a:xfrm>
            <a:off x="914400" y="1057662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2"/>
                </a:solidFill>
                <a:latin typeface="Century Gothic" panose="020B0502020202020204" pitchFamily="34" charset="0"/>
              </a:rPr>
              <a:t>2. Annotation bar appears on top of your screen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700CBFE4-581C-45B9-F170-2F81A0B9840D}"/>
              </a:ext>
            </a:extLst>
          </p:cNvPr>
          <p:cNvSpPr txBox="1"/>
          <p:nvPr/>
        </p:nvSpPr>
        <p:spPr>
          <a:xfrm>
            <a:off x="1524000" y="2825365"/>
            <a:ext cx="1863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chemeClr val="tx2"/>
                </a:solidFill>
                <a:latin typeface="Century Gothic" panose="020B0502020202020204" pitchFamily="34" charset="0"/>
              </a:rPr>
              <a:t>Write text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A0F6451C-37BA-A77E-6872-75A5455CDFFE}"/>
              </a:ext>
            </a:extLst>
          </p:cNvPr>
          <p:cNvSpPr txBox="1"/>
          <p:nvPr/>
        </p:nvSpPr>
        <p:spPr>
          <a:xfrm>
            <a:off x="3583132" y="2831347"/>
            <a:ext cx="12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chemeClr val="tx2"/>
                </a:solidFill>
                <a:latin typeface="Century Gothic" panose="020B0502020202020204" pitchFamily="34" charset="0"/>
              </a:rPr>
              <a:t>Draw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B5A4D79A-F9E6-7624-78A8-FF2159529601}"/>
              </a:ext>
            </a:extLst>
          </p:cNvPr>
          <p:cNvSpPr txBox="1"/>
          <p:nvPr/>
        </p:nvSpPr>
        <p:spPr>
          <a:xfrm>
            <a:off x="4833485" y="2825365"/>
            <a:ext cx="12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chemeClr val="tx2"/>
                </a:solidFill>
                <a:latin typeface="Century Gothic" panose="020B0502020202020204" pitchFamily="34" charset="0"/>
              </a:rPr>
              <a:t>Erase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BF4BFE2-3A26-BCCE-28D9-0E1328CCED82}"/>
              </a:ext>
            </a:extLst>
          </p:cNvPr>
          <p:cNvCxnSpPr>
            <a:cxnSpLocks/>
            <a:stCxn id="23" idx="4"/>
          </p:cNvCxnSpPr>
          <p:nvPr/>
        </p:nvCxnSpPr>
        <p:spPr>
          <a:xfrm flipH="1">
            <a:off x="2583289" y="2395270"/>
            <a:ext cx="198171" cy="49410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C78CAEE-897B-362D-C9FD-93CA5BBEF3B4}"/>
              </a:ext>
            </a:extLst>
          </p:cNvPr>
          <p:cNvCxnSpPr>
            <a:cxnSpLocks/>
            <a:stCxn id="24" idx="4"/>
          </p:cNvCxnSpPr>
          <p:nvPr/>
        </p:nvCxnSpPr>
        <p:spPr>
          <a:xfrm>
            <a:off x="3835768" y="2395270"/>
            <a:ext cx="180181" cy="49410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4CBC02B-4C56-89AF-BE09-8FA78BECD352}"/>
              </a:ext>
            </a:extLst>
          </p:cNvPr>
          <p:cNvCxnSpPr>
            <a:cxnSpLocks/>
            <a:stCxn id="26" idx="4"/>
          </p:cNvCxnSpPr>
          <p:nvPr/>
        </p:nvCxnSpPr>
        <p:spPr>
          <a:xfrm flipH="1">
            <a:off x="4201113" y="2395270"/>
            <a:ext cx="138532" cy="50100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9E3ABC4-5A8A-0A97-B095-519D7A33096D}"/>
              </a:ext>
            </a:extLst>
          </p:cNvPr>
          <p:cNvCxnSpPr>
            <a:cxnSpLocks/>
            <a:stCxn id="27" idx="4"/>
          </p:cNvCxnSpPr>
          <p:nvPr/>
        </p:nvCxnSpPr>
        <p:spPr>
          <a:xfrm>
            <a:off x="4838166" y="2395270"/>
            <a:ext cx="232355" cy="49410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1EEC6FEF-FB66-1F3E-9689-A697F783C81C}"/>
              </a:ext>
            </a:extLst>
          </p:cNvPr>
          <p:cNvSpPr/>
          <p:nvPr/>
        </p:nvSpPr>
        <p:spPr>
          <a:xfrm>
            <a:off x="2549104" y="1930559"/>
            <a:ext cx="464711" cy="46471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359309A-F8BE-FA3C-82E5-6040305A9E7F}"/>
              </a:ext>
            </a:extLst>
          </p:cNvPr>
          <p:cNvSpPr/>
          <p:nvPr/>
        </p:nvSpPr>
        <p:spPr>
          <a:xfrm>
            <a:off x="3603412" y="1930559"/>
            <a:ext cx="464711" cy="46471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67B1A98-EF3D-FB43-5A90-15F847AFA337}"/>
              </a:ext>
            </a:extLst>
          </p:cNvPr>
          <p:cNvSpPr/>
          <p:nvPr/>
        </p:nvSpPr>
        <p:spPr>
          <a:xfrm>
            <a:off x="4107289" y="1930559"/>
            <a:ext cx="464711" cy="46471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2E3546F-955B-F90E-01F0-784B68FBF0FA}"/>
              </a:ext>
            </a:extLst>
          </p:cNvPr>
          <p:cNvSpPr/>
          <p:nvPr/>
        </p:nvSpPr>
        <p:spPr>
          <a:xfrm>
            <a:off x="4605810" y="1930559"/>
            <a:ext cx="464711" cy="46471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068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4572000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000" b="1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Century Gothic" panose="020B0502020202020204" pitchFamily="34" charset="0"/>
              </a:rPr>
              <a:t>Take a Seat</a:t>
            </a:r>
            <a:endParaRPr lang="en-GB" b="1" dirty="0">
              <a:ln>
                <a:solidFill>
                  <a:schemeClr val="bg1"/>
                </a:solidFill>
              </a:ln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5DBE3C9-EA2D-4D50-97BB-9FFB4BDDBD0B}"/>
              </a:ext>
            </a:extLst>
          </p:cNvPr>
          <p:cNvGrpSpPr/>
          <p:nvPr/>
        </p:nvGrpSpPr>
        <p:grpSpPr>
          <a:xfrm rot="18000000">
            <a:off x="552766" y="4181069"/>
            <a:ext cx="887609" cy="786488"/>
            <a:chOff x="1996786" y="1742209"/>
            <a:chExt cx="699705" cy="61999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C5624C5-1A69-4DF4-8279-706A3230B4E3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507E7A0-0828-4534-BED1-17C14A783EDC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72FBBBF-B82F-43BB-95F1-569CC86E24EF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45BDEC7E-69B1-4B02-8CE5-C92F11C2D887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598AF59F-A397-40DE-BDB8-D5228C77A7E8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9F5DC4E-F998-4670-A194-B9B3340EF742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D91AFA6-2D5B-4CE3-B914-02A573450A9F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39F4A9D-70FB-420B-9B43-0B2976032EA2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7BE4C8FB-8FFF-4D6D-8F63-A4E861D939BA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18364139-B74D-4090-ACD3-84D1D1C0C4ED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925339FB-ABF9-4D29-8CC0-2DC6EE64F092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AAE9916-DF1A-4940-AEC0-B108DA523D11}"/>
              </a:ext>
            </a:extLst>
          </p:cNvPr>
          <p:cNvGrpSpPr/>
          <p:nvPr/>
        </p:nvGrpSpPr>
        <p:grpSpPr>
          <a:xfrm rot="1529975">
            <a:off x="5580441" y="2460095"/>
            <a:ext cx="887609" cy="786488"/>
            <a:chOff x="1996786" y="1742209"/>
            <a:chExt cx="699705" cy="61999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EF1C35B-BFBD-4816-9840-3728B5C067D8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53699A79-BAAC-4810-BCD4-25A040F6AF23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35C8BFCC-A39C-4AFD-BABD-08C79E25DE44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B59535BE-4FD8-4FD2-8F24-0DD492A6A426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21614E4A-F219-4392-A26D-0FA5E3C58433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50D1303-2750-4BDD-AB54-0A49E0A88EA4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A73BA690-E79D-4DB7-99DF-EC3D763CAAA2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19ECC951-093D-4561-971C-4FD4384BA160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C7561C96-E2AB-41A2-8D3F-04701C9C19EF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0AB72193-6A2B-49C1-A2DA-03BDE74612DA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8A600939-AC35-46D8-BFEA-A8492387AE3F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375A5F2-BF9D-45C9-83EC-336349BA0E36}"/>
              </a:ext>
            </a:extLst>
          </p:cNvPr>
          <p:cNvGrpSpPr/>
          <p:nvPr/>
        </p:nvGrpSpPr>
        <p:grpSpPr>
          <a:xfrm>
            <a:off x="4168360" y="2022128"/>
            <a:ext cx="887609" cy="786488"/>
            <a:chOff x="1996786" y="1742209"/>
            <a:chExt cx="699705" cy="61999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2DABB2C-7DA2-4E9A-9803-69557DB5E4F7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8F88445C-E386-4A98-8F50-2164CA846A2E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5DE4806D-B5BC-45DA-B7BA-9DDB041DC6CB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FCE17016-DD62-45AC-9A90-4DE18D1B60FA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E33E3CA6-80A9-4980-BB0E-5D4F1269A8B6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ACF68DB-96E1-46A0-96D6-E1396050F270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DEF4CCA9-6A0D-4CFB-9C0B-9B2E0A2BB669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C5667B25-B87A-4C79-8F76-AE31AB9E247E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146ACEAA-F548-46D1-BF94-47259A63C8D8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AFBB79A7-C7DE-4B07-88F4-9FC35CCE9AF3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7B0C1BAF-E6FA-412E-9B01-B307CE3B224B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A7B30D9-D985-42F9-ABBD-E5BF102BD0C3}"/>
              </a:ext>
            </a:extLst>
          </p:cNvPr>
          <p:cNvGrpSpPr/>
          <p:nvPr/>
        </p:nvGrpSpPr>
        <p:grpSpPr>
          <a:xfrm rot="1975045">
            <a:off x="7630191" y="1187919"/>
            <a:ext cx="805875" cy="714066"/>
            <a:chOff x="1996786" y="1742209"/>
            <a:chExt cx="699705" cy="619991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BE2D1CE7-BC9E-456E-97C6-45BF4B34B4D7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5A5B0D9C-28F6-45F6-A151-ADCA9C5FD720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4F2290D3-467C-4199-A736-EF6555489390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352F74BE-8AE8-4202-AA80-6EAB0046ED99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8E9BD681-630F-4E3F-B4AA-42CB56238F5F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43584C0-7819-432D-947E-A1C96695F9E1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90C36439-460B-45FE-980F-21E53452F5C2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B4C925D2-760D-4F67-A866-118D830FB567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E52CEFC5-723F-4E5B-A8A8-6A839A994B99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1613994A-CEC2-4E80-90CD-A564C55A7AA1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68CF6EC1-9476-43A9-B7D8-7EC2C004FBC7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EEF9DA4-49B7-425E-A17C-5E71E9BB337A}"/>
              </a:ext>
            </a:extLst>
          </p:cNvPr>
          <p:cNvGrpSpPr/>
          <p:nvPr/>
        </p:nvGrpSpPr>
        <p:grpSpPr>
          <a:xfrm rot="10535563">
            <a:off x="4120211" y="5205683"/>
            <a:ext cx="882795" cy="782222"/>
            <a:chOff x="1996786" y="1742209"/>
            <a:chExt cx="699705" cy="619991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6BCBC0F5-E392-43B5-B2BB-52DA38489321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4A408B0B-1BF3-48A1-9C2D-79AEFAB979EF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856E9A7B-E4F9-4B27-B19B-2EF2C5C69931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12B956BB-DB87-4305-A3FE-8D99FE30086B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01FDD737-0F76-4633-BFBF-F1A4262A737D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FADE59C-AD7D-48C5-A243-BB4800A9F4A3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40F61FF6-0CA5-4439-A4CE-D7C1E2E6E919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id="{8EDB5001-AB14-44BA-BFF7-D1707D75B6D4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A9E572CA-08CA-43F4-A1DA-46D98B7E6989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10" name="Rectangle: Rounded Corners 109">
                <a:extLst>
                  <a:ext uri="{FF2B5EF4-FFF2-40B4-BE49-F238E27FC236}">
                    <a16:creationId xmlns:a16="http://schemas.microsoft.com/office/drawing/2014/main" id="{083A643A-0BD2-4CA9-AB0F-087B2B2DEE57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194F54C1-808A-4778-9F21-351807B76C76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54B30CC-BD51-41D2-B2EC-8FD78F203F57}"/>
              </a:ext>
            </a:extLst>
          </p:cNvPr>
          <p:cNvGrpSpPr/>
          <p:nvPr/>
        </p:nvGrpSpPr>
        <p:grpSpPr>
          <a:xfrm rot="20548462">
            <a:off x="2737625" y="2422250"/>
            <a:ext cx="887609" cy="786488"/>
            <a:chOff x="1996786" y="1742209"/>
            <a:chExt cx="699705" cy="619991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DB0C4110-B53F-4857-A286-7C477F3FEA08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135" name="Rectangle: Rounded Corners 134">
                <a:extLst>
                  <a:ext uri="{FF2B5EF4-FFF2-40B4-BE49-F238E27FC236}">
                    <a16:creationId xmlns:a16="http://schemas.microsoft.com/office/drawing/2014/main" id="{05418436-E806-4F0F-B6CB-DB96FA57E019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36" name="Rectangle: Rounded Corners 135">
                <a:extLst>
                  <a:ext uri="{FF2B5EF4-FFF2-40B4-BE49-F238E27FC236}">
                    <a16:creationId xmlns:a16="http://schemas.microsoft.com/office/drawing/2014/main" id="{42BA6CE2-8605-41E9-8B9D-7CC322D23457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5A00BA06-72C6-42E9-8C5A-0489581F4F3A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CA5B7D46-81FA-4715-A6F7-5D1C436B1848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B6490868-463F-4DF4-8C10-9B7B32CC8F54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B5E3E05B-62F0-4FC7-ADC5-FFBCBF7A76DE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id="{2D8707C0-C719-477B-BC54-5507E3352241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id="{E25A88D5-1FCF-4A0E-B216-697E9478CD51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33" name="Rectangle: Rounded Corners 132">
                <a:extLst>
                  <a:ext uri="{FF2B5EF4-FFF2-40B4-BE49-F238E27FC236}">
                    <a16:creationId xmlns:a16="http://schemas.microsoft.com/office/drawing/2014/main" id="{82E18731-C2AA-4282-81A8-2D3FE860CE54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34" name="Rectangle: Rounded Corners 133">
                <a:extLst>
                  <a:ext uri="{FF2B5EF4-FFF2-40B4-BE49-F238E27FC236}">
                    <a16:creationId xmlns:a16="http://schemas.microsoft.com/office/drawing/2014/main" id="{30DFDCAE-210D-4CC2-8204-9BA42908B94C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4F26D56-C093-4E1D-A90D-19E6DD23DE2A}"/>
              </a:ext>
            </a:extLst>
          </p:cNvPr>
          <p:cNvGrpSpPr/>
          <p:nvPr/>
        </p:nvGrpSpPr>
        <p:grpSpPr>
          <a:xfrm rot="2644676">
            <a:off x="6828206" y="3287163"/>
            <a:ext cx="887609" cy="786488"/>
            <a:chOff x="1996786" y="1742209"/>
            <a:chExt cx="699705" cy="619991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57CF71AE-7F63-4211-B860-1E6122C6CEA0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147" name="Rectangle: Rounded Corners 146">
                <a:extLst>
                  <a:ext uri="{FF2B5EF4-FFF2-40B4-BE49-F238E27FC236}">
                    <a16:creationId xmlns:a16="http://schemas.microsoft.com/office/drawing/2014/main" id="{234861E7-C6A6-4D05-9303-39EA59F39631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48" name="Rectangle: Rounded Corners 147">
                <a:extLst>
                  <a:ext uri="{FF2B5EF4-FFF2-40B4-BE49-F238E27FC236}">
                    <a16:creationId xmlns:a16="http://schemas.microsoft.com/office/drawing/2014/main" id="{F60B3B8F-9F8B-4CD9-932F-5F8DDF48051B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49" name="Rectangle: Rounded Corners 148">
                <a:extLst>
                  <a:ext uri="{FF2B5EF4-FFF2-40B4-BE49-F238E27FC236}">
                    <a16:creationId xmlns:a16="http://schemas.microsoft.com/office/drawing/2014/main" id="{40E2C875-5B66-49C6-A8D0-EBA96BD6046F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50" name="Rectangle: Rounded Corners 149">
                <a:extLst>
                  <a:ext uri="{FF2B5EF4-FFF2-40B4-BE49-F238E27FC236}">
                    <a16:creationId xmlns:a16="http://schemas.microsoft.com/office/drawing/2014/main" id="{24BD3DBB-35CA-48BD-BDFD-DD44E077B5B7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04AA9166-32B7-4110-BDCD-D27F1DAB53FF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142" name="Rectangle: Rounded Corners 141">
                <a:extLst>
                  <a:ext uri="{FF2B5EF4-FFF2-40B4-BE49-F238E27FC236}">
                    <a16:creationId xmlns:a16="http://schemas.microsoft.com/office/drawing/2014/main" id="{B593A1E2-4F8F-4965-A508-2A6654E56EB7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43" name="Rectangle: Rounded Corners 142">
                <a:extLst>
                  <a:ext uri="{FF2B5EF4-FFF2-40B4-BE49-F238E27FC236}">
                    <a16:creationId xmlns:a16="http://schemas.microsoft.com/office/drawing/2014/main" id="{5D22B98D-D76D-4F40-A4E0-393FC60D21EA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44" name="Rectangle: Rounded Corners 143">
                <a:extLst>
                  <a:ext uri="{FF2B5EF4-FFF2-40B4-BE49-F238E27FC236}">
                    <a16:creationId xmlns:a16="http://schemas.microsoft.com/office/drawing/2014/main" id="{175DBC43-B929-4359-BF00-B153F8852C79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45" name="Rectangle: Rounded Corners 144">
                <a:extLst>
                  <a:ext uri="{FF2B5EF4-FFF2-40B4-BE49-F238E27FC236}">
                    <a16:creationId xmlns:a16="http://schemas.microsoft.com/office/drawing/2014/main" id="{E588679D-2DFA-4900-9A32-44D6E12DE1DC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46" name="Rectangle: Rounded Corners 145">
                <a:extLst>
                  <a:ext uri="{FF2B5EF4-FFF2-40B4-BE49-F238E27FC236}">
                    <a16:creationId xmlns:a16="http://schemas.microsoft.com/office/drawing/2014/main" id="{1620D4F9-4A51-46C4-8010-8F801C464154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767AA5A-FD5E-4432-9953-80DA6CC28784}"/>
              </a:ext>
            </a:extLst>
          </p:cNvPr>
          <p:cNvGrpSpPr/>
          <p:nvPr/>
        </p:nvGrpSpPr>
        <p:grpSpPr>
          <a:xfrm rot="18607124">
            <a:off x="1326401" y="3158107"/>
            <a:ext cx="887609" cy="786488"/>
            <a:chOff x="1996786" y="1742209"/>
            <a:chExt cx="699705" cy="619991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0B8E4055-672F-49AC-AE66-72CC19C355A3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13248D63-458C-4A8A-B8B6-F36F3944258B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0A3ED49A-3BC3-40B9-A173-2DF2572A8D20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4D724345-D57A-4321-8E36-2A51900A17E8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25" name="Rectangle: Rounded Corners 124">
                <a:extLst>
                  <a:ext uri="{FF2B5EF4-FFF2-40B4-BE49-F238E27FC236}">
                    <a16:creationId xmlns:a16="http://schemas.microsoft.com/office/drawing/2014/main" id="{448484D2-603B-41BA-85B3-97D68419F42B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3B93FA1F-2868-4668-8A73-2CD4058FE531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18"/>
              <a:chExt cx="699705" cy="619994"/>
            </a:xfrm>
          </p:grpSpPr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46513E9F-97B0-4B8B-9240-32A9B0510DF4}"/>
                  </a:ext>
                </a:extLst>
              </p:cNvPr>
              <p:cNvSpPr/>
              <p:nvPr/>
            </p:nvSpPr>
            <p:spPr>
              <a:xfrm>
                <a:off x="2041071" y="1749810"/>
                <a:ext cx="612399" cy="612402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18" name="Rectangle: Rounded Corners 117">
                <a:extLst>
                  <a:ext uri="{FF2B5EF4-FFF2-40B4-BE49-F238E27FC236}">
                    <a16:creationId xmlns:a16="http://schemas.microsoft.com/office/drawing/2014/main" id="{279E59CF-C3DE-488B-BF38-489CBBA25FDF}"/>
                  </a:ext>
                </a:extLst>
              </p:cNvPr>
              <p:cNvSpPr/>
              <p:nvPr/>
            </p:nvSpPr>
            <p:spPr>
              <a:xfrm>
                <a:off x="1999318" y="1742218"/>
                <a:ext cx="695908" cy="126530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00AEB268-8859-475C-BD02-5D9D8ADB4AF9}"/>
                  </a:ext>
                </a:extLst>
              </p:cNvPr>
              <p:cNvSpPr/>
              <p:nvPr/>
            </p:nvSpPr>
            <p:spPr>
              <a:xfrm rot="5400000">
                <a:off x="2472535" y="2056011"/>
                <a:ext cx="361874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20" name="Rectangle: Rounded Corners 119">
                <a:extLst>
                  <a:ext uri="{FF2B5EF4-FFF2-40B4-BE49-F238E27FC236}">
                    <a16:creationId xmlns:a16="http://schemas.microsoft.com/office/drawing/2014/main" id="{91CC14D0-9062-4809-9A6B-A44E0928D70C}"/>
                  </a:ext>
                </a:extLst>
              </p:cNvPr>
              <p:cNvSpPr/>
              <p:nvPr/>
            </p:nvSpPr>
            <p:spPr>
              <a:xfrm rot="5400000">
                <a:off x="1857604" y="2056010"/>
                <a:ext cx="361874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F184B225-C292-4940-85E6-06E85EACAE49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B2F32B6-61EA-4C51-BB06-EACF4D60E827}"/>
              </a:ext>
            </a:extLst>
          </p:cNvPr>
          <p:cNvGrpSpPr/>
          <p:nvPr/>
        </p:nvGrpSpPr>
        <p:grpSpPr>
          <a:xfrm rot="3438288">
            <a:off x="7753504" y="4416785"/>
            <a:ext cx="887609" cy="786488"/>
            <a:chOff x="1996786" y="1742209"/>
            <a:chExt cx="699705" cy="619991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0CABFF3F-E2AC-4C48-AF0C-A5560A012950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69684EC3-6574-4969-B807-FC25DFA7B016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59" name="Rectangle: Rounded Corners 158">
                <a:extLst>
                  <a:ext uri="{FF2B5EF4-FFF2-40B4-BE49-F238E27FC236}">
                    <a16:creationId xmlns:a16="http://schemas.microsoft.com/office/drawing/2014/main" id="{D10D574A-3F19-4FB4-BEC9-FF8A11E6D31A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178658F7-ACF9-41D6-A31B-9D842DDD401B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42139C57-7E1E-4FE4-8F12-995503353B61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B2C56D17-EA51-43A3-80B1-F9FCA1873C73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153" name="Rectangle: Rounded Corners 152">
                <a:extLst>
                  <a:ext uri="{FF2B5EF4-FFF2-40B4-BE49-F238E27FC236}">
                    <a16:creationId xmlns:a16="http://schemas.microsoft.com/office/drawing/2014/main" id="{AA9BA44E-F180-45E3-BB26-31C7B0224F03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54" name="Rectangle: Rounded Corners 153">
                <a:extLst>
                  <a:ext uri="{FF2B5EF4-FFF2-40B4-BE49-F238E27FC236}">
                    <a16:creationId xmlns:a16="http://schemas.microsoft.com/office/drawing/2014/main" id="{54CC11D9-74DE-4C84-8D8F-39661E1754C6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id="{234DEDA9-1841-4983-AEA2-8292E55F1DA5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56" name="Rectangle: Rounded Corners 155">
                <a:extLst>
                  <a:ext uri="{FF2B5EF4-FFF2-40B4-BE49-F238E27FC236}">
                    <a16:creationId xmlns:a16="http://schemas.microsoft.com/office/drawing/2014/main" id="{906EDDC2-D27E-45F1-89B7-3E82B40244BF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id="{A0B8A229-252A-4D5A-89D0-B20DC8BE539A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3403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4572000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000" b="1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Century Gothic" panose="020B0502020202020204" pitchFamily="34" charset="0"/>
              </a:rPr>
              <a:t>Take a Seat</a:t>
            </a:r>
            <a:endParaRPr lang="en-GB" b="1" dirty="0">
              <a:ln>
                <a:solidFill>
                  <a:schemeClr val="bg1"/>
                </a:solidFill>
              </a:ln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5DBE3C9-EA2D-4D50-97BB-9FFB4BDDBD0B}"/>
              </a:ext>
            </a:extLst>
          </p:cNvPr>
          <p:cNvGrpSpPr/>
          <p:nvPr/>
        </p:nvGrpSpPr>
        <p:grpSpPr>
          <a:xfrm rot="13371087">
            <a:off x="2611865" y="4884726"/>
            <a:ext cx="887609" cy="786488"/>
            <a:chOff x="1996786" y="1742209"/>
            <a:chExt cx="699705" cy="61999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C5624C5-1A69-4DF4-8279-706A3230B4E3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507E7A0-0828-4534-BED1-17C14A783EDC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72FBBBF-B82F-43BB-95F1-569CC86E24EF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45BDEC7E-69B1-4B02-8CE5-C92F11C2D887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598AF59F-A397-40DE-BDB8-D5228C77A7E8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9F5DC4E-F998-4670-A194-B9B3340EF742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D91AFA6-2D5B-4CE3-B914-02A573450A9F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39F4A9D-70FB-420B-9B43-0B2976032EA2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7BE4C8FB-8FFF-4D6D-8F63-A4E861D939BA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18364139-B74D-4090-ACD3-84D1D1C0C4ED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925339FB-ABF9-4D29-8CC0-2DC6EE64F092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AAE9916-DF1A-4940-AEC0-B108DA523D11}"/>
              </a:ext>
            </a:extLst>
          </p:cNvPr>
          <p:cNvGrpSpPr/>
          <p:nvPr/>
        </p:nvGrpSpPr>
        <p:grpSpPr>
          <a:xfrm rot="3531860">
            <a:off x="5261880" y="2126079"/>
            <a:ext cx="887609" cy="786488"/>
            <a:chOff x="1996786" y="1742209"/>
            <a:chExt cx="699705" cy="61999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EF1C35B-BFBD-4816-9840-3728B5C067D8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53699A79-BAAC-4810-BCD4-25A040F6AF23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35C8BFCC-A39C-4AFD-BABD-08C79E25DE44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B59535BE-4FD8-4FD2-8F24-0DD492A6A426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21614E4A-F219-4392-A26D-0FA5E3C58433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50D1303-2750-4BDD-AB54-0A49E0A88EA4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A73BA690-E79D-4DB7-99DF-EC3D763CAAA2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19ECC951-093D-4561-971C-4FD4384BA160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C7561C96-E2AB-41A2-8D3F-04701C9C19EF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0AB72193-6A2B-49C1-A2DA-03BDE74612DA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8A600939-AC35-46D8-BFEA-A8492387AE3F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375A5F2-BF9D-45C9-83EC-336349BA0E36}"/>
              </a:ext>
            </a:extLst>
          </p:cNvPr>
          <p:cNvGrpSpPr/>
          <p:nvPr/>
        </p:nvGrpSpPr>
        <p:grpSpPr>
          <a:xfrm rot="7411004">
            <a:off x="5179519" y="4461108"/>
            <a:ext cx="887609" cy="786488"/>
            <a:chOff x="1996786" y="1742209"/>
            <a:chExt cx="699705" cy="61999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2DABB2C-7DA2-4E9A-9803-69557DB5E4F7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8F88445C-E386-4A98-8F50-2164CA846A2E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5DE4806D-B5BC-45DA-B7BA-9DDB041DC6CB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FCE17016-DD62-45AC-9A90-4DE18D1B60FA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E33E3CA6-80A9-4980-BB0E-5D4F1269A8B6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ACF68DB-96E1-46A0-96D6-E1396050F270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DEF4CCA9-6A0D-4CFB-9C0B-9B2E0A2BB669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C5667B25-B87A-4C79-8F76-AE31AB9E247E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146ACEAA-F548-46D1-BF94-47259A63C8D8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AFBB79A7-C7DE-4B07-88F4-9FC35CCE9AF3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7B0C1BAF-E6FA-412E-9B01-B307CE3B224B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A7B30D9-D985-42F9-ABBD-E5BF102BD0C3}"/>
              </a:ext>
            </a:extLst>
          </p:cNvPr>
          <p:cNvGrpSpPr/>
          <p:nvPr/>
        </p:nvGrpSpPr>
        <p:grpSpPr>
          <a:xfrm rot="1975045">
            <a:off x="7825533" y="614640"/>
            <a:ext cx="805875" cy="714066"/>
            <a:chOff x="1996786" y="1742209"/>
            <a:chExt cx="699705" cy="619991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BE2D1CE7-BC9E-456E-97C6-45BF4B34B4D7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5A5B0D9C-28F6-45F6-A151-ADCA9C5FD720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4F2290D3-467C-4199-A736-EF6555489390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352F74BE-8AE8-4202-AA80-6EAB0046ED99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8E9BD681-630F-4E3F-B4AA-42CB56238F5F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43584C0-7819-432D-947E-A1C96695F9E1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90C36439-460B-45FE-980F-21E53452F5C2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B4C925D2-760D-4F67-A866-118D830FB567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E52CEFC5-723F-4E5B-A8A8-6A839A994B99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1613994A-CEC2-4E80-90CD-A564C55A7AA1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68CF6EC1-9476-43A9-B7D8-7EC2C004FBC7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54B30CC-BD51-41D2-B2EC-8FD78F203F57}"/>
              </a:ext>
            </a:extLst>
          </p:cNvPr>
          <p:cNvGrpSpPr/>
          <p:nvPr/>
        </p:nvGrpSpPr>
        <p:grpSpPr>
          <a:xfrm rot="20548462">
            <a:off x="2718346" y="1511548"/>
            <a:ext cx="887609" cy="786488"/>
            <a:chOff x="1996786" y="1742209"/>
            <a:chExt cx="699705" cy="619991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DB0C4110-B53F-4857-A286-7C477F3FEA08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135" name="Rectangle: Rounded Corners 134">
                <a:extLst>
                  <a:ext uri="{FF2B5EF4-FFF2-40B4-BE49-F238E27FC236}">
                    <a16:creationId xmlns:a16="http://schemas.microsoft.com/office/drawing/2014/main" id="{05418436-E806-4F0F-B6CB-DB96FA57E019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36" name="Rectangle: Rounded Corners 135">
                <a:extLst>
                  <a:ext uri="{FF2B5EF4-FFF2-40B4-BE49-F238E27FC236}">
                    <a16:creationId xmlns:a16="http://schemas.microsoft.com/office/drawing/2014/main" id="{42BA6CE2-8605-41E9-8B9D-7CC322D23457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5A00BA06-72C6-42E9-8C5A-0489581F4F3A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CA5B7D46-81FA-4715-A6F7-5D1C436B1848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B6490868-463F-4DF4-8C10-9B7B32CC8F54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B5E3E05B-62F0-4FC7-ADC5-FFBCBF7A76DE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id="{2D8707C0-C719-477B-BC54-5507E3352241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id="{E25A88D5-1FCF-4A0E-B216-697E9478CD51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33" name="Rectangle: Rounded Corners 132">
                <a:extLst>
                  <a:ext uri="{FF2B5EF4-FFF2-40B4-BE49-F238E27FC236}">
                    <a16:creationId xmlns:a16="http://schemas.microsoft.com/office/drawing/2014/main" id="{82E18731-C2AA-4282-81A8-2D3FE860CE54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34" name="Rectangle: Rounded Corners 133">
                <a:extLst>
                  <a:ext uri="{FF2B5EF4-FFF2-40B4-BE49-F238E27FC236}">
                    <a16:creationId xmlns:a16="http://schemas.microsoft.com/office/drawing/2014/main" id="{30DFDCAE-210D-4CC2-8204-9BA42908B94C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767AA5A-FD5E-4432-9953-80DA6CC28784}"/>
              </a:ext>
            </a:extLst>
          </p:cNvPr>
          <p:cNvGrpSpPr/>
          <p:nvPr/>
        </p:nvGrpSpPr>
        <p:grpSpPr>
          <a:xfrm rot="18607124">
            <a:off x="1326401" y="3158107"/>
            <a:ext cx="887609" cy="786488"/>
            <a:chOff x="1996786" y="1742209"/>
            <a:chExt cx="699705" cy="619991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0B8E4055-672F-49AC-AE66-72CC19C355A3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13248D63-458C-4A8A-B8B6-F36F3944258B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0A3ED49A-3BC3-40B9-A173-2DF2572A8D20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4D724345-D57A-4321-8E36-2A51900A17E8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25" name="Rectangle: Rounded Corners 124">
                <a:extLst>
                  <a:ext uri="{FF2B5EF4-FFF2-40B4-BE49-F238E27FC236}">
                    <a16:creationId xmlns:a16="http://schemas.microsoft.com/office/drawing/2014/main" id="{448484D2-603B-41BA-85B3-97D68419F42B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3B93FA1F-2868-4668-8A73-2CD4058FE531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18"/>
              <a:chExt cx="699705" cy="619994"/>
            </a:xfrm>
          </p:grpSpPr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46513E9F-97B0-4B8B-9240-32A9B0510DF4}"/>
                  </a:ext>
                </a:extLst>
              </p:cNvPr>
              <p:cNvSpPr/>
              <p:nvPr/>
            </p:nvSpPr>
            <p:spPr>
              <a:xfrm>
                <a:off x="2041071" y="1749810"/>
                <a:ext cx="612399" cy="612402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18" name="Rectangle: Rounded Corners 117">
                <a:extLst>
                  <a:ext uri="{FF2B5EF4-FFF2-40B4-BE49-F238E27FC236}">
                    <a16:creationId xmlns:a16="http://schemas.microsoft.com/office/drawing/2014/main" id="{279E59CF-C3DE-488B-BF38-489CBBA25FDF}"/>
                  </a:ext>
                </a:extLst>
              </p:cNvPr>
              <p:cNvSpPr/>
              <p:nvPr/>
            </p:nvSpPr>
            <p:spPr>
              <a:xfrm>
                <a:off x="1999318" y="1742218"/>
                <a:ext cx="695908" cy="126530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00AEB268-8859-475C-BD02-5D9D8ADB4AF9}"/>
                  </a:ext>
                </a:extLst>
              </p:cNvPr>
              <p:cNvSpPr/>
              <p:nvPr/>
            </p:nvSpPr>
            <p:spPr>
              <a:xfrm rot="5400000">
                <a:off x="2472535" y="2056011"/>
                <a:ext cx="361874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20" name="Rectangle: Rounded Corners 119">
                <a:extLst>
                  <a:ext uri="{FF2B5EF4-FFF2-40B4-BE49-F238E27FC236}">
                    <a16:creationId xmlns:a16="http://schemas.microsoft.com/office/drawing/2014/main" id="{91CC14D0-9062-4809-9A6B-A44E0928D70C}"/>
                  </a:ext>
                </a:extLst>
              </p:cNvPr>
              <p:cNvSpPr/>
              <p:nvPr/>
            </p:nvSpPr>
            <p:spPr>
              <a:xfrm rot="5400000">
                <a:off x="1857604" y="2056010"/>
                <a:ext cx="361874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F184B225-C292-4940-85E6-06E85EACAE49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9701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4343400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000" b="1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Century Gothic" panose="020B0502020202020204" pitchFamily="34" charset="0"/>
              </a:rPr>
              <a:t>Take a Seat</a:t>
            </a:r>
            <a:endParaRPr lang="en-GB" b="1" dirty="0">
              <a:ln>
                <a:solidFill>
                  <a:schemeClr val="bg1"/>
                </a:solidFill>
              </a:ln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A7B30D9-D985-42F9-ABBD-E5BF102BD0C3}"/>
              </a:ext>
            </a:extLst>
          </p:cNvPr>
          <p:cNvGrpSpPr/>
          <p:nvPr/>
        </p:nvGrpSpPr>
        <p:grpSpPr>
          <a:xfrm rot="1975045">
            <a:off x="8044498" y="434277"/>
            <a:ext cx="591386" cy="524013"/>
            <a:chOff x="1996786" y="1742209"/>
            <a:chExt cx="699705" cy="619991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BE2D1CE7-BC9E-456E-97C6-45BF4B34B4D7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5A5B0D9C-28F6-45F6-A151-ADCA9C5FD720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4F2290D3-467C-4199-A736-EF6555489390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352F74BE-8AE8-4202-AA80-6EAB0046ED99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8E9BD681-630F-4E3F-B4AA-42CB56238F5F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43584C0-7819-432D-947E-A1C96695F9E1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90C36439-460B-45FE-980F-21E53452F5C2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B4C925D2-760D-4F67-A866-118D830FB567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E52CEFC5-723F-4E5B-A8A8-6A839A994B99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1613994A-CEC2-4E80-90CD-A564C55A7AA1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68CF6EC1-9476-43A9-B7D8-7EC2C004FBC7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EEF9DA4-49B7-425E-A17C-5E71E9BB337A}"/>
              </a:ext>
            </a:extLst>
          </p:cNvPr>
          <p:cNvGrpSpPr/>
          <p:nvPr/>
        </p:nvGrpSpPr>
        <p:grpSpPr>
          <a:xfrm rot="13500000">
            <a:off x="1476826" y="5571320"/>
            <a:ext cx="647834" cy="574029"/>
            <a:chOff x="1996786" y="1742209"/>
            <a:chExt cx="699705" cy="619991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6BCBC0F5-E392-43B5-B2BB-52DA38489321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4A408B0B-1BF3-48A1-9C2D-79AEFAB979EF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856E9A7B-E4F9-4B27-B19B-2EF2C5C69931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12B956BB-DB87-4305-A3FE-8D99FE30086B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01FDD737-0F76-4633-BFBF-F1A4262A737D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FADE59C-AD7D-48C5-A243-BB4800A9F4A3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40F61FF6-0CA5-4439-A4CE-D7C1E2E6E919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id="{8EDB5001-AB14-44BA-BFF7-D1707D75B6D4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A9E572CA-08CA-43F4-A1DA-46D98B7E6989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10" name="Rectangle: Rounded Corners 109">
                <a:extLst>
                  <a:ext uri="{FF2B5EF4-FFF2-40B4-BE49-F238E27FC236}">
                    <a16:creationId xmlns:a16="http://schemas.microsoft.com/office/drawing/2014/main" id="{083A643A-0BD2-4CA9-AB0F-087B2B2DEE57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194F54C1-808A-4778-9F21-351807B76C76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0BAF59-88A1-4E44-A40E-20597625510E}"/>
              </a:ext>
            </a:extLst>
          </p:cNvPr>
          <p:cNvGrpSpPr/>
          <p:nvPr/>
        </p:nvGrpSpPr>
        <p:grpSpPr>
          <a:xfrm>
            <a:off x="872474" y="1712368"/>
            <a:ext cx="2381820" cy="2375237"/>
            <a:chOff x="574077" y="1190971"/>
            <a:chExt cx="2699455" cy="269199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5DBE3C9-EA2D-4D50-97BB-9FFB4BDDBD0B}"/>
                </a:ext>
              </a:extLst>
            </p:cNvPr>
            <p:cNvGrpSpPr/>
            <p:nvPr/>
          </p:nvGrpSpPr>
          <p:grpSpPr>
            <a:xfrm rot="17100000">
              <a:off x="536973" y="2174601"/>
              <a:ext cx="651367" cy="577160"/>
              <a:chOff x="1996786" y="1742209"/>
              <a:chExt cx="699705" cy="619991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0C5624C5-1A69-4DF4-8279-706A3230B4E3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0507E7A0-0828-4534-BED1-17C14A783EDC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6" name="Rectangle: Rounded Corners 5">
                  <a:extLst>
                    <a:ext uri="{FF2B5EF4-FFF2-40B4-BE49-F238E27FC236}">
                      <a16:creationId xmlns:a16="http://schemas.microsoft.com/office/drawing/2014/main" id="{F72FBBBF-B82F-43BB-95F1-569CC86E24EF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45BDEC7E-69B1-4B02-8CE5-C92F11C2D887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598AF59F-A397-40DE-BDB8-D5228C77A7E8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9F5DC4E-F998-4670-A194-B9B3340EF742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4D91AFA6-2D5B-4CE3-B914-02A573450A9F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839F4A9D-70FB-420B-9B43-0B2976032EA2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7BE4C8FB-8FFF-4D6D-8F63-A4E861D939BA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18364139-B74D-4090-ACD3-84D1D1C0C4ED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925339FB-ABF9-4D29-8CC0-2DC6EE64F092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AAE9916-DF1A-4940-AEC0-B108DA523D11}"/>
                </a:ext>
              </a:extLst>
            </p:cNvPr>
            <p:cNvGrpSpPr/>
            <p:nvPr/>
          </p:nvGrpSpPr>
          <p:grpSpPr>
            <a:xfrm rot="7200000">
              <a:off x="2452235" y="2939571"/>
              <a:ext cx="651367" cy="577160"/>
              <a:chOff x="1996786" y="1742209"/>
              <a:chExt cx="699705" cy="619991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0EF1C35B-BFBD-4816-9840-3728B5C067D8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51" name="Rectangle: Rounded Corners 50">
                  <a:extLst>
                    <a:ext uri="{FF2B5EF4-FFF2-40B4-BE49-F238E27FC236}">
                      <a16:creationId xmlns:a16="http://schemas.microsoft.com/office/drawing/2014/main" id="{53699A79-BAAC-4810-BCD4-25A040F6AF23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35C8BFCC-A39C-4AFD-BABD-08C79E25DE44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53" name="Rectangle: Rounded Corners 52">
                  <a:extLst>
                    <a:ext uri="{FF2B5EF4-FFF2-40B4-BE49-F238E27FC236}">
                      <a16:creationId xmlns:a16="http://schemas.microsoft.com/office/drawing/2014/main" id="{B59535BE-4FD8-4FD2-8F24-0DD492A6A426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21614E4A-F219-4392-A26D-0FA5E3C58433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150D1303-2750-4BDD-AB54-0A49E0A88EA4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A73BA690-E79D-4DB7-99DF-EC3D763CAAA2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19ECC951-093D-4561-971C-4FD4384BA160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C7561C96-E2AB-41A2-8D3F-04701C9C19EF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0AB72193-6A2B-49C1-A2DA-03BDE74612DA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8A600939-AC35-46D8-BFEA-A8492387AE3F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375A5F2-BF9D-45C9-83EC-336349BA0E36}"/>
                </a:ext>
              </a:extLst>
            </p:cNvPr>
            <p:cNvGrpSpPr/>
            <p:nvPr/>
          </p:nvGrpSpPr>
          <p:grpSpPr>
            <a:xfrm rot="4500000">
              <a:off x="2659268" y="1891292"/>
              <a:ext cx="651367" cy="577160"/>
              <a:chOff x="1996786" y="1742209"/>
              <a:chExt cx="699705" cy="619991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C2DABB2C-7DA2-4E9A-9803-69557DB5E4F7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63" name="Rectangle: Rounded Corners 62">
                  <a:extLst>
                    <a:ext uri="{FF2B5EF4-FFF2-40B4-BE49-F238E27FC236}">
                      <a16:creationId xmlns:a16="http://schemas.microsoft.com/office/drawing/2014/main" id="{8F88445C-E386-4A98-8F50-2164CA846A2E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5DE4806D-B5BC-45DA-B7BA-9DDB041DC6CB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FCE17016-DD62-45AC-9A90-4DE18D1B60FA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66" name="Rectangle: Rounded Corners 65">
                  <a:extLst>
                    <a:ext uri="{FF2B5EF4-FFF2-40B4-BE49-F238E27FC236}">
                      <a16:creationId xmlns:a16="http://schemas.microsoft.com/office/drawing/2014/main" id="{E33E3CA6-80A9-4980-BB0E-5D4F1269A8B6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8ACF68DB-96E1-46A0-96D6-E1396050F270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EF4CCA9-6A0D-4CFB-9C0B-9B2E0A2BB669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C5667B25-B87A-4C79-8F76-AE31AB9E247E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146ACEAA-F548-46D1-BF94-47259A63C8D8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AFBB79A7-C7DE-4B07-88F4-9FC35CCE9AF3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7B0C1BAF-E6FA-412E-9B01-B307CE3B224B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754B30CC-BD51-41D2-B2EC-8FD78F203F57}"/>
                </a:ext>
              </a:extLst>
            </p:cNvPr>
            <p:cNvGrpSpPr/>
            <p:nvPr/>
          </p:nvGrpSpPr>
          <p:grpSpPr>
            <a:xfrm rot="20548462">
              <a:off x="1310070" y="1190971"/>
              <a:ext cx="651367" cy="577160"/>
              <a:chOff x="1996786" y="1742209"/>
              <a:chExt cx="699705" cy="619991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DB0C4110-B53F-4857-A286-7C477F3FEA08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135" name="Rectangle: Rounded Corners 134">
                  <a:extLst>
                    <a:ext uri="{FF2B5EF4-FFF2-40B4-BE49-F238E27FC236}">
                      <a16:creationId xmlns:a16="http://schemas.microsoft.com/office/drawing/2014/main" id="{05418436-E806-4F0F-B6CB-DB96FA57E019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36" name="Rectangle: Rounded Corners 135">
                  <a:extLst>
                    <a:ext uri="{FF2B5EF4-FFF2-40B4-BE49-F238E27FC236}">
                      <a16:creationId xmlns:a16="http://schemas.microsoft.com/office/drawing/2014/main" id="{42BA6CE2-8605-41E9-8B9D-7CC322D23457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5A00BA06-72C6-42E9-8C5A-0489581F4F3A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38" name="Rectangle: Rounded Corners 137">
                  <a:extLst>
                    <a:ext uri="{FF2B5EF4-FFF2-40B4-BE49-F238E27FC236}">
                      <a16:creationId xmlns:a16="http://schemas.microsoft.com/office/drawing/2014/main" id="{CA5B7D46-81FA-4715-A6F7-5D1C436B1848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B6490868-463F-4DF4-8C10-9B7B32CC8F54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130" name="Rectangle: Rounded Corners 129">
                  <a:extLst>
                    <a:ext uri="{FF2B5EF4-FFF2-40B4-BE49-F238E27FC236}">
                      <a16:creationId xmlns:a16="http://schemas.microsoft.com/office/drawing/2014/main" id="{B5E3E05B-62F0-4FC7-ADC5-FFBCBF7A76DE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31" name="Rectangle: Rounded Corners 130">
                  <a:extLst>
                    <a:ext uri="{FF2B5EF4-FFF2-40B4-BE49-F238E27FC236}">
                      <a16:creationId xmlns:a16="http://schemas.microsoft.com/office/drawing/2014/main" id="{2D8707C0-C719-477B-BC54-5507E3352241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32" name="Rectangle: Rounded Corners 131">
                  <a:extLst>
                    <a:ext uri="{FF2B5EF4-FFF2-40B4-BE49-F238E27FC236}">
                      <a16:creationId xmlns:a16="http://schemas.microsoft.com/office/drawing/2014/main" id="{E25A88D5-1FCF-4A0E-B216-697E9478CD51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33" name="Rectangle: Rounded Corners 132">
                  <a:extLst>
                    <a:ext uri="{FF2B5EF4-FFF2-40B4-BE49-F238E27FC236}">
                      <a16:creationId xmlns:a16="http://schemas.microsoft.com/office/drawing/2014/main" id="{82E18731-C2AA-4282-81A8-2D3FE860CE54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34" name="Rectangle: Rounded Corners 133">
                  <a:extLst>
                    <a:ext uri="{FF2B5EF4-FFF2-40B4-BE49-F238E27FC236}">
                      <a16:creationId xmlns:a16="http://schemas.microsoft.com/office/drawing/2014/main" id="{30DFDCAE-210D-4CC2-8204-9BA42908B94C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6767AA5A-FD5E-4432-9953-80DA6CC28784}"/>
                </a:ext>
              </a:extLst>
            </p:cNvPr>
            <p:cNvGrpSpPr/>
            <p:nvPr/>
          </p:nvGrpSpPr>
          <p:grpSpPr>
            <a:xfrm rot="13500000">
              <a:off x="938007" y="3268702"/>
              <a:ext cx="651367" cy="577160"/>
              <a:chOff x="1996786" y="1742209"/>
              <a:chExt cx="699705" cy="619991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0B8E4055-672F-49AC-AE66-72CC19C355A3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122" name="Rectangle: Rounded Corners 121">
                  <a:extLst>
                    <a:ext uri="{FF2B5EF4-FFF2-40B4-BE49-F238E27FC236}">
                      <a16:creationId xmlns:a16="http://schemas.microsoft.com/office/drawing/2014/main" id="{13248D63-458C-4A8A-B8B6-F36F3944258B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23" name="Rectangle: Rounded Corners 122">
                  <a:extLst>
                    <a:ext uri="{FF2B5EF4-FFF2-40B4-BE49-F238E27FC236}">
                      <a16:creationId xmlns:a16="http://schemas.microsoft.com/office/drawing/2014/main" id="{0A3ED49A-3BC3-40B9-A173-2DF2572A8D20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24" name="Rectangle: Rounded Corners 123">
                  <a:extLst>
                    <a:ext uri="{FF2B5EF4-FFF2-40B4-BE49-F238E27FC236}">
                      <a16:creationId xmlns:a16="http://schemas.microsoft.com/office/drawing/2014/main" id="{4D724345-D57A-4321-8E36-2A51900A17E8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448484D2-603B-41BA-85B3-97D68419F42B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3B93FA1F-2868-4668-8A73-2CD4058FE531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117" name="Rectangle: Rounded Corners 116">
                  <a:extLst>
                    <a:ext uri="{FF2B5EF4-FFF2-40B4-BE49-F238E27FC236}">
                      <a16:creationId xmlns:a16="http://schemas.microsoft.com/office/drawing/2014/main" id="{46513E9F-97B0-4B8B-9240-32A9B0510DF4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18" name="Rectangle: Rounded Corners 117">
                  <a:extLst>
                    <a:ext uri="{FF2B5EF4-FFF2-40B4-BE49-F238E27FC236}">
                      <a16:creationId xmlns:a16="http://schemas.microsoft.com/office/drawing/2014/main" id="{279E59CF-C3DE-488B-BF38-489CBBA25FDF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19" name="Rectangle: Rounded Corners 118">
                  <a:extLst>
                    <a:ext uri="{FF2B5EF4-FFF2-40B4-BE49-F238E27FC236}">
                      <a16:creationId xmlns:a16="http://schemas.microsoft.com/office/drawing/2014/main" id="{00AEB268-8859-475C-BD02-5D9D8ADB4AF9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20" name="Rectangle: Rounded Corners 119">
                  <a:extLst>
                    <a:ext uri="{FF2B5EF4-FFF2-40B4-BE49-F238E27FC236}">
                      <a16:creationId xmlns:a16="http://schemas.microsoft.com/office/drawing/2014/main" id="{91CC14D0-9062-4809-9A6B-A44E0928D70C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21" name="Rectangle: Rounded Corners 120">
                  <a:extLst>
                    <a:ext uri="{FF2B5EF4-FFF2-40B4-BE49-F238E27FC236}">
                      <a16:creationId xmlns:a16="http://schemas.microsoft.com/office/drawing/2014/main" id="{F184B225-C292-4940-85E6-06E85EACAE49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B001A99-1056-4D92-972B-37FEFEA7E42A}"/>
                </a:ext>
              </a:extLst>
            </p:cNvPr>
            <p:cNvSpPr/>
            <p:nvPr/>
          </p:nvSpPr>
          <p:spPr>
            <a:xfrm>
              <a:off x="1050441" y="1696708"/>
              <a:ext cx="1746727" cy="174672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FFE02BA4-848C-4028-AC09-5739CA2ED529}"/>
              </a:ext>
            </a:extLst>
          </p:cNvPr>
          <p:cNvSpPr/>
          <p:nvPr/>
        </p:nvSpPr>
        <p:spPr>
          <a:xfrm rot="1800000">
            <a:off x="7174860" y="902286"/>
            <a:ext cx="1365322" cy="656244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Producer</a:t>
            </a: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C03ACE0-8622-40D1-A608-5D0A408F84D1}"/>
              </a:ext>
            </a:extLst>
          </p:cNvPr>
          <p:cNvGrpSpPr/>
          <p:nvPr/>
        </p:nvGrpSpPr>
        <p:grpSpPr>
          <a:xfrm rot="1800000">
            <a:off x="3830387" y="288976"/>
            <a:ext cx="2381820" cy="2375237"/>
            <a:chOff x="574077" y="1190971"/>
            <a:chExt cx="2699455" cy="2691994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B974D15E-ABD6-49C7-AF59-E483A4043DBA}"/>
                </a:ext>
              </a:extLst>
            </p:cNvPr>
            <p:cNvGrpSpPr/>
            <p:nvPr/>
          </p:nvGrpSpPr>
          <p:grpSpPr>
            <a:xfrm rot="17100000">
              <a:off x="536973" y="2174601"/>
              <a:ext cx="651367" cy="577160"/>
              <a:chOff x="1996786" y="1742209"/>
              <a:chExt cx="699705" cy="619991"/>
            </a:xfrm>
          </p:grpSpPr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AFAAA722-0397-49A6-9B39-F108ECDF16E9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48B54102-7AB2-41B5-93FA-585F52B8A4A8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22" name="Rectangle: Rounded Corners 221">
                  <a:extLst>
                    <a:ext uri="{FF2B5EF4-FFF2-40B4-BE49-F238E27FC236}">
                      <a16:creationId xmlns:a16="http://schemas.microsoft.com/office/drawing/2014/main" id="{F68396A4-1BB4-4349-90DA-37DE7C2312F2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23" name="Rectangle: Rounded Corners 222">
                  <a:extLst>
                    <a:ext uri="{FF2B5EF4-FFF2-40B4-BE49-F238E27FC236}">
                      <a16:creationId xmlns:a16="http://schemas.microsoft.com/office/drawing/2014/main" id="{BE7CF3C6-F7E3-4ABB-8D60-90D467265F2E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24" name="Rectangle: Rounded Corners 223">
                  <a:extLst>
                    <a:ext uri="{FF2B5EF4-FFF2-40B4-BE49-F238E27FC236}">
                      <a16:creationId xmlns:a16="http://schemas.microsoft.com/office/drawing/2014/main" id="{C03539A9-3DF5-4E99-9A4C-5B66C34AADBD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CAF33B44-50BA-4681-BD71-429FC8C13317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216" name="Rectangle: Rounded Corners 215">
                  <a:extLst>
                    <a:ext uri="{FF2B5EF4-FFF2-40B4-BE49-F238E27FC236}">
                      <a16:creationId xmlns:a16="http://schemas.microsoft.com/office/drawing/2014/main" id="{E60F6B1C-E1CF-4397-8EA0-3C3BF94B244E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17" name="Rectangle: Rounded Corners 216">
                  <a:extLst>
                    <a:ext uri="{FF2B5EF4-FFF2-40B4-BE49-F238E27FC236}">
                      <a16:creationId xmlns:a16="http://schemas.microsoft.com/office/drawing/2014/main" id="{33E98097-A476-4C5C-AA2A-43D1DD760989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C27CAC0E-8869-4FAD-AD9D-8D2BF4CF9B23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0F3D5722-7461-414E-B206-31D4433CCD2B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3D6D6CB2-6D2E-48CB-8D1D-1D9080B71DDB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1340AA05-9260-435E-A5B9-05B3D0572066}"/>
                </a:ext>
              </a:extLst>
            </p:cNvPr>
            <p:cNvGrpSpPr/>
            <p:nvPr/>
          </p:nvGrpSpPr>
          <p:grpSpPr>
            <a:xfrm rot="7200000">
              <a:off x="2452235" y="2939571"/>
              <a:ext cx="651367" cy="577160"/>
              <a:chOff x="1996786" y="1742209"/>
              <a:chExt cx="699705" cy="619991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A3CC411B-C43B-4B71-9094-111D0BB139EF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FA860480-80E2-4FB4-8BA2-E72D24CC7B75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D6C605BC-055A-4A5F-9289-011727977A88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30E249CB-E930-48BB-B7CE-43B5B168457C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E5EEAB36-2FDC-464F-B2FC-23FB100C3011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194721EF-C5EB-4E8E-A9DA-CF3D2707BA12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9F2B52FB-0B46-4547-A1EE-88BEC1B40D64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67676C8E-7B9F-4CA1-B63D-C18A40FA905B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C9495CEC-B10C-4D9E-B7A3-2DA60B2E8377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189B2E1F-1DDE-48A5-82A1-637846535F9A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F7968C41-2714-43F5-9149-0C692A4404F8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65A5AD5C-9F41-424C-A9F0-2BB9F080A2E9}"/>
                </a:ext>
              </a:extLst>
            </p:cNvPr>
            <p:cNvGrpSpPr/>
            <p:nvPr/>
          </p:nvGrpSpPr>
          <p:grpSpPr>
            <a:xfrm rot="4500000">
              <a:off x="2659268" y="1891292"/>
              <a:ext cx="651367" cy="577160"/>
              <a:chOff x="1996786" y="1742209"/>
              <a:chExt cx="699705" cy="619991"/>
            </a:xfrm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B734DC2D-9920-4A96-B7F5-F39DFC39BB5B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34707BF3-35E3-4FAC-8B25-E4DAEB940E86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865A0C64-F316-4589-9E74-1DDAF2D6C907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E7487A0-32AB-48E0-B959-5A4D497CE7C9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74F12C2A-4238-4066-AB4E-1EDA49DCC244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35DBDCB0-0CB4-4740-A3F8-ED2FFC8F2286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CF9FF02A-92D8-49F7-9D82-DF0D26FED341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76CEA52-674F-4567-B77E-E573B8E348B9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5442B0BC-1F20-46C7-B4B4-BA39D5D55C61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BFE5F42E-1798-4EE4-B019-8BF0699276DA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BBBC0956-2413-4C9E-A5EC-70D28343427D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23EA2AC2-4C4E-436C-88DD-12273445D3C1}"/>
                </a:ext>
              </a:extLst>
            </p:cNvPr>
            <p:cNvGrpSpPr/>
            <p:nvPr/>
          </p:nvGrpSpPr>
          <p:grpSpPr>
            <a:xfrm rot="20548462">
              <a:off x="1310070" y="1190971"/>
              <a:ext cx="651367" cy="577160"/>
              <a:chOff x="1996786" y="1742209"/>
              <a:chExt cx="699705" cy="619991"/>
            </a:xfrm>
          </p:grpSpPr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D5F44BBF-9552-4485-B8F3-AFEC8DDB692C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6AF5F823-8A5B-496D-90E1-6BEB2D6CC735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09AD10E4-A0D5-4B96-9DDF-7848DB4A19FD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C92C55A7-F2B3-4E5C-A3A1-281D06FD91CD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B1104AE2-27AB-411B-A39B-25304DEEA2C5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906D3957-B0FC-4865-AB75-B94B92F18D9A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183" name="Rectangle: Rounded Corners 182">
                  <a:extLst>
                    <a:ext uri="{FF2B5EF4-FFF2-40B4-BE49-F238E27FC236}">
                      <a16:creationId xmlns:a16="http://schemas.microsoft.com/office/drawing/2014/main" id="{0988197F-22A0-4593-B792-8FD1C1C5FF6B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84" name="Rectangle: Rounded Corners 183">
                  <a:extLst>
                    <a:ext uri="{FF2B5EF4-FFF2-40B4-BE49-F238E27FC236}">
                      <a16:creationId xmlns:a16="http://schemas.microsoft.com/office/drawing/2014/main" id="{B2158CAA-EB44-406E-B23F-22F38D2E6177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85" name="Rectangle: Rounded Corners 184">
                  <a:extLst>
                    <a:ext uri="{FF2B5EF4-FFF2-40B4-BE49-F238E27FC236}">
                      <a16:creationId xmlns:a16="http://schemas.microsoft.com/office/drawing/2014/main" id="{74707D9A-ECEF-4240-BAD1-3E9E54CB4331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D1DCE5DD-6CC5-4DF6-8DB0-031CCD2147C8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1A74A9BE-D996-4CD7-98DC-D62B88251760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AACDB5F1-616C-4D88-AA83-D2C00AAD18E0}"/>
                </a:ext>
              </a:extLst>
            </p:cNvPr>
            <p:cNvGrpSpPr/>
            <p:nvPr/>
          </p:nvGrpSpPr>
          <p:grpSpPr>
            <a:xfrm rot="13500000">
              <a:off x="938007" y="3268702"/>
              <a:ext cx="651367" cy="577160"/>
              <a:chOff x="1996786" y="1742209"/>
              <a:chExt cx="699705" cy="619991"/>
            </a:xfrm>
          </p:grpSpPr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98D089CC-05F6-4A3A-A12B-F67FFB5DFEC2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177" name="Rectangle: Rounded Corners 176">
                  <a:extLst>
                    <a:ext uri="{FF2B5EF4-FFF2-40B4-BE49-F238E27FC236}">
                      <a16:creationId xmlns:a16="http://schemas.microsoft.com/office/drawing/2014/main" id="{D93748A1-4EC5-4D96-8ED1-25927D5D29EE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78" name="Rectangle: Rounded Corners 177">
                  <a:extLst>
                    <a:ext uri="{FF2B5EF4-FFF2-40B4-BE49-F238E27FC236}">
                      <a16:creationId xmlns:a16="http://schemas.microsoft.com/office/drawing/2014/main" id="{414B2F7C-5CBE-48FD-BE13-71900FCC1F21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79" name="Rectangle: Rounded Corners 178">
                  <a:extLst>
                    <a:ext uri="{FF2B5EF4-FFF2-40B4-BE49-F238E27FC236}">
                      <a16:creationId xmlns:a16="http://schemas.microsoft.com/office/drawing/2014/main" id="{1DC5D832-E942-41E6-B346-C912C59E0F09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80" name="Rectangle: Rounded Corners 179">
                  <a:extLst>
                    <a:ext uri="{FF2B5EF4-FFF2-40B4-BE49-F238E27FC236}">
                      <a16:creationId xmlns:a16="http://schemas.microsoft.com/office/drawing/2014/main" id="{6D3E21D8-A0B3-4E69-9F9F-A2EC9732C799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F6D3BDA6-8BBE-41E0-919F-A53F0B8B42A3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172" name="Rectangle: Rounded Corners 171">
                  <a:extLst>
                    <a:ext uri="{FF2B5EF4-FFF2-40B4-BE49-F238E27FC236}">
                      <a16:creationId xmlns:a16="http://schemas.microsoft.com/office/drawing/2014/main" id="{9953FEC8-61ED-469E-BB47-F0E1137577DA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73" name="Rectangle: Rounded Corners 172">
                  <a:extLst>
                    <a:ext uri="{FF2B5EF4-FFF2-40B4-BE49-F238E27FC236}">
                      <a16:creationId xmlns:a16="http://schemas.microsoft.com/office/drawing/2014/main" id="{D81740E6-AEF0-4265-A3FD-D402C65DA1FD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74" name="Rectangle: Rounded Corners 173">
                  <a:extLst>
                    <a:ext uri="{FF2B5EF4-FFF2-40B4-BE49-F238E27FC236}">
                      <a16:creationId xmlns:a16="http://schemas.microsoft.com/office/drawing/2014/main" id="{BA403865-E8F1-4A72-90BB-77200E0F3772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75" name="Rectangle: Rounded Corners 174">
                  <a:extLst>
                    <a:ext uri="{FF2B5EF4-FFF2-40B4-BE49-F238E27FC236}">
                      <a16:creationId xmlns:a16="http://schemas.microsoft.com/office/drawing/2014/main" id="{90485AC8-337D-4CDB-B867-5A5F7EECA57B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76" name="Rectangle: Rounded Corners 175">
                  <a:extLst>
                    <a:ext uri="{FF2B5EF4-FFF2-40B4-BE49-F238E27FC236}">
                      <a16:creationId xmlns:a16="http://schemas.microsoft.com/office/drawing/2014/main" id="{65544E5A-9F66-4B25-9B3C-9F45BB6859B3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1A87C0FA-92C4-42C8-993C-359808084E29}"/>
                </a:ext>
              </a:extLst>
            </p:cNvPr>
            <p:cNvSpPr/>
            <p:nvPr/>
          </p:nvSpPr>
          <p:spPr>
            <a:xfrm>
              <a:off x="1050441" y="1696708"/>
              <a:ext cx="1746727" cy="174672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10D9CE9D-9220-4B9E-A31F-A6CF92E88925}"/>
              </a:ext>
            </a:extLst>
          </p:cNvPr>
          <p:cNvGrpSpPr/>
          <p:nvPr/>
        </p:nvGrpSpPr>
        <p:grpSpPr>
          <a:xfrm rot="1800000">
            <a:off x="6454058" y="2569945"/>
            <a:ext cx="2381820" cy="2375237"/>
            <a:chOff x="574077" y="1190971"/>
            <a:chExt cx="2699455" cy="2691994"/>
          </a:xfrm>
        </p:grpSpPr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398F4E03-A18E-4BD3-9FC5-CCE255199644}"/>
                </a:ext>
              </a:extLst>
            </p:cNvPr>
            <p:cNvGrpSpPr/>
            <p:nvPr/>
          </p:nvGrpSpPr>
          <p:grpSpPr>
            <a:xfrm rot="17100000">
              <a:off x="536973" y="2174601"/>
              <a:ext cx="651367" cy="577160"/>
              <a:chOff x="1996786" y="1742209"/>
              <a:chExt cx="699705" cy="619991"/>
            </a:xfrm>
          </p:grpSpPr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85DC70FB-BAAE-4F5A-BBF9-23C99CE7646C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283" name="Rectangle: Rounded Corners 282">
                  <a:extLst>
                    <a:ext uri="{FF2B5EF4-FFF2-40B4-BE49-F238E27FC236}">
                      <a16:creationId xmlns:a16="http://schemas.microsoft.com/office/drawing/2014/main" id="{5059A188-3D06-4E1E-A0C0-186F2BBF1931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84" name="Rectangle: Rounded Corners 283">
                  <a:extLst>
                    <a:ext uri="{FF2B5EF4-FFF2-40B4-BE49-F238E27FC236}">
                      <a16:creationId xmlns:a16="http://schemas.microsoft.com/office/drawing/2014/main" id="{83CE39AA-D274-4E75-8907-6F9EAC06CC47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85" name="Rectangle: Rounded Corners 284">
                  <a:extLst>
                    <a:ext uri="{FF2B5EF4-FFF2-40B4-BE49-F238E27FC236}">
                      <a16:creationId xmlns:a16="http://schemas.microsoft.com/office/drawing/2014/main" id="{632E5018-B282-400F-A24D-7AF663AA7F4F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86" name="Rectangle: Rounded Corners 285">
                  <a:extLst>
                    <a:ext uri="{FF2B5EF4-FFF2-40B4-BE49-F238E27FC236}">
                      <a16:creationId xmlns:a16="http://schemas.microsoft.com/office/drawing/2014/main" id="{C11104E4-16B3-4C1D-8851-AB45E76B5ED7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EBB1B261-CD89-4714-B8FD-32764D1344C4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278" name="Rectangle: Rounded Corners 277">
                  <a:extLst>
                    <a:ext uri="{FF2B5EF4-FFF2-40B4-BE49-F238E27FC236}">
                      <a16:creationId xmlns:a16="http://schemas.microsoft.com/office/drawing/2014/main" id="{B89B870F-66C2-4ED8-AAFE-D867C1AA8FA3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79" name="Rectangle: Rounded Corners 278">
                  <a:extLst>
                    <a:ext uri="{FF2B5EF4-FFF2-40B4-BE49-F238E27FC236}">
                      <a16:creationId xmlns:a16="http://schemas.microsoft.com/office/drawing/2014/main" id="{FED2277A-A0C8-4393-B331-BBE42FA470BC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80" name="Rectangle: Rounded Corners 279">
                  <a:extLst>
                    <a:ext uri="{FF2B5EF4-FFF2-40B4-BE49-F238E27FC236}">
                      <a16:creationId xmlns:a16="http://schemas.microsoft.com/office/drawing/2014/main" id="{DBA973CD-6DF5-4BEB-AF6E-EA3C0F38B37C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81" name="Rectangle: Rounded Corners 280">
                  <a:extLst>
                    <a:ext uri="{FF2B5EF4-FFF2-40B4-BE49-F238E27FC236}">
                      <a16:creationId xmlns:a16="http://schemas.microsoft.com/office/drawing/2014/main" id="{335BE1CF-7C9F-435F-812B-4C831744179F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82" name="Rectangle: Rounded Corners 281">
                  <a:extLst>
                    <a:ext uri="{FF2B5EF4-FFF2-40B4-BE49-F238E27FC236}">
                      <a16:creationId xmlns:a16="http://schemas.microsoft.com/office/drawing/2014/main" id="{2DF2C56D-EAE7-44C2-BBBD-B5FAB0C02DA8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C2D4180E-B75D-4275-B6D0-C22311126D5A}"/>
                </a:ext>
              </a:extLst>
            </p:cNvPr>
            <p:cNvGrpSpPr/>
            <p:nvPr/>
          </p:nvGrpSpPr>
          <p:grpSpPr>
            <a:xfrm rot="7200000">
              <a:off x="2452235" y="2939571"/>
              <a:ext cx="651367" cy="577160"/>
              <a:chOff x="1996786" y="1742209"/>
              <a:chExt cx="699705" cy="619991"/>
            </a:xfrm>
          </p:grpSpPr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B6F5E1A9-0727-4F7E-8BC4-6E8FEC0D49C4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272" name="Rectangle: Rounded Corners 271">
                  <a:extLst>
                    <a:ext uri="{FF2B5EF4-FFF2-40B4-BE49-F238E27FC236}">
                      <a16:creationId xmlns:a16="http://schemas.microsoft.com/office/drawing/2014/main" id="{3E3B8E6C-D4D1-4357-9877-48FB7546E16C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73" name="Rectangle: Rounded Corners 272">
                  <a:extLst>
                    <a:ext uri="{FF2B5EF4-FFF2-40B4-BE49-F238E27FC236}">
                      <a16:creationId xmlns:a16="http://schemas.microsoft.com/office/drawing/2014/main" id="{C852234D-B881-4D57-9F79-664CE725BD25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74" name="Rectangle: Rounded Corners 273">
                  <a:extLst>
                    <a:ext uri="{FF2B5EF4-FFF2-40B4-BE49-F238E27FC236}">
                      <a16:creationId xmlns:a16="http://schemas.microsoft.com/office/drawing/2014/main" id="{B67DB22B-1F83-4FAC-8FCE-47503083B981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75" name="Rectangle: Rounded Corners 274">
                  <a:extLst>
                    <a:ext uri="{FF2B5EF4-FFF2-40B4-BE49-F238E27FC236}">
                      <a16:creationId xmlns:a16="http://schemas.microsoft.com/office/drawing/2014/main" id="{9C79CAF6-DCD6-4202-ABCE-2166861A92DA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85AEE8C6-F5FB-4F55-8900-D4EAB683361D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267" name="Rectangle: Rounded Corners 266">
                  <a:extLst>
                    <a:ext uri="{FF2B5EF4-FFF2-40B4-BE49-F238E27FC236}">
                      <a16:creationId xmlns:a16="http://schemas.microsoft.com/office/drawing/2014/main" id="{74580625-EC63-44DE-B1C8-18643170D0DE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68" name="Rectangle: Rounded Corners 267">
                  <a:extLst>
                    <a:ext uri="{FF2B5EF4-FFF2-40B4-BE49-F238E27FC236}">
                      <a16:creationId xmlns:a16="http://schemas.microsoft.com/office/drawing/2014/main" id="{649BC199-225E-4256-AF9D-1DDD9F91D5EB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69" name="Rectangle: Rounded Corners 268">
                  <a:extLst>
                    <a:ext uri="{FF2B5EF4-FFF2-40B4-BE49-F238E27FC236}">
                      <a16:creationId xmlns:a16="http://schemas.microsoft.com/office/drawing/2014/main" id="{FEAAB6D4-B152-4E48-AE2F-9C0363E5A9FD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70" name="Rectangle: Rounded Corners 269">
                  <a:extLst>
                    <a:ext uri="{FF2B5EF4-FFF2-40B4-BE49-F238E27FC236}">
                      <a16:creationId xmlns:a16="http://schemas.microsoft.com/office/drawing/2014/main" id="{7A7D48DB-3900-4C58-9A29-19EB99E5F969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71" name="Rectangle: Rounded Corners 270">
                  <a:extLst>
                    <a:ext uri="{FF2B5EF4-FFF2-40B4-BE49-F238E27FC236}">
                      <a16:creationId xmlns:a16="http://schemas.microsoft.com/office/drawing/2014/main" id="{B83F0D46-E257-4D9D-97E6-B8C00D808B18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FE11761C-64B1-40A4-A7F8-CB056721EFBA}"/>
                </a:ext>
              </a:extLst>
            </p:cNvPr>
            <p:cNvGrpSpPr/>
            <p:nvPr/>
          </p:nvGrpSpPr>
          <p:grpSpPr>
            <a:xfrm rot="4500000">
              <a:off x="2659268" y="1891292"/>
              <a:ext cx="651367" cy="577160"/>
              <a:chOff x="1996786" y="1742209"/>
              <a:chExt cx="699705" cy="619991"/>
            </a:xfrm>
          </p:grpSpPr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BD280046-7A6C-45A7-8D27-1941D248A5B7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261" name="Rectangle: Rounded Corners 260">
                  <a:extLst>
                    <a:ext uri="{FF2B5EF4-FFF2-40B4-BE49-F238E27FC236}">
                      <a16:creationId xmlns:a16="http://schemas.microsoft.com/office/drawing/2014/main" id="{A05989DA-2BBB-4727-B04B-0F336EFD2C74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62" name="Rectangle: Rounded Corners 261">
                  <a:extLst>
                    <a:ext uri="{FF2B5EF4-FFF2-40B4-BE49-F238E27FC236}">
                      <a16:creationId xmlns:a16="http://schemas.microsoft.com/office/drawing/2014/main" id="{280CB59A-7967-4607-AE10-7363912804F7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63" name="Rectangle: Rounded Corners 262">
                  <a:extLst>
                    <a:ext uri="{FF2B5EF4-FFF2-40B4-BE49-F238E27FC236}">
                      <a16:creationId xmlns:a16="http://schemas.microsoft.com/office/drawing/2014/main" id="{11D64B1F-363B-44F6-97D4-21DD09498D57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64" name="Rectangle: Rounded Corners 263">
                  <a:extLst>
                    <a:ext uri="{FF2B5EF4-FFF2-40B4-BE49-F238E27FC236}">
                      <a16:creationId xmlns:a16="http://schemas.microsoft.com/office/drawing/2014/main" id="{BC88EC25-CAEE-4AD4-8CDB-3C7AF74974AA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A032CBD0-213D-47D7-AD32-11A0F92ED55D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256" name="Rectangle: Rounded Corners 255">
                  <a:extLst>
                    <a:ext uri="{FF2B5EF4-FFF2-40B4-BE49-F238E27FC236}">
                      <a16:creationId xmlns:a16="http://schemas.microsoft.com/office/drawing/2014/main" id="{76172D1F-BB84-4656-93BA-147F86FBCCF7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57" name="Rectangle: Rounded Corners 256">
                  <a:extLst>
                    <a:ext uri="{FF2B5EF4-FFF2-40B4-BE49-F238E27FC236}">
                      <a16:creationId xmlns:a16="http://schemas.microsoft.com/office/drawing/2014/main" id="{7464136C-EEB5-4358-9339-8DFC87ED3FCF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58" name="Rectangle: Rounded Corners 257">
                  <a:extLst>
                    <a:ext uri="{FF2B5EF4-FFF2-40B4-BE49-F238E27FC236}">
                      <a16:creationId xmlns:a16="http://schemas.microsoft.com/office/drawing/2014/main" id="{223DA066-93A6-4C50-B044-6A83148E9C21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59" name="Rectangle: Rounded Corners 258">
                  <a:extLst>
                    <a:ext uri="{FF2B5EF4-FFF2-40B4-BE49-F238E27FC236}">
                      <a16:creationId xmlns:a16="http://schemas.microsoft.com/office/drawing/2014/main" id="{8921028E-F9D6-4A89-925B-55B63EE1947A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60" name="Rectangle: Rounded Corners 259">
                  <a:extLst>
                    <a:ext uri="{FF2B5EF4-FFF2-40B4-BE49-F238E27FC236}">
                      <a16:creationId xmlns:a16="http://schemas.microsoft.com/office/drawing/2014/main" id="{F305C6CA-ECE2-4088-A506-44D4B9262212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97146375-A280-4B76-B89A-6B1A8F776240}"/>
                </a:ext>
              </a:extLst>
            </p:cNvPr>
            <p:cNvGrpSpPr/>
            <p:nvPr/>
          </p:nvGrpSpPr>
          <p:grpSpPr>
            <a:xfrm rot="20548462">
              <a:off x="1310070" y="1190971"/>
              <a:ext cx="651367" cy="577160"/>
              <a:chOff x="1996786" y="1742209"/>
              <a:chExt cx="699705" cy="619991"/>
            </a:xfrm>
          </p:grpSpPr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4A20C869-4C00-41F2-A70C-E9F1B10A121A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250" name="Rectangle: Rounded Corners 249">
                  <a:extLst>
                    <a:ext uri="{FF2B5EF4-FFF2-40B4-BE49-F238E27FC236}">
                      <a16:creationId xmlns:a16="http://schemas.microsoft.com/office/drawing/2014/main" id="{CC4ED7CE-2F09-45E6-80ED-43EB767C1D41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51" name="Rectangle: Rounded Corners 250">
                  <a:extLst>
                    <a:ext uri="{FF2B5EF4-FFF2-40B4-BE49-F238E27FC236}">
                      <a16:creationId xmlns:a16="http://schemas.microsoft.com/office/drawing/2014/main" id="{53AD731D-986C-4ADF-8AA0-038FA1BEBB41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52" name="Rectangle: Rounded Corners 251">
                  <a:extLst>
                    <a:ext uri="{FF2B5EF4-FFF2-40B4-BE49-F238E27FC236}">
                      <a16:creationId xmlns:a16="http://schemas.microsoft.com/office/drawing/2014/main" id="{2D8E2C0A-877B-402F-8C76-260491F4F215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53" name="Rectangle: Rounded Corners 252">
                  <a:extLst>
                    <a:ext uri="{FF2B5EF4-FFF2-40B4-BE49-F238E27FC236}">
                      <a16:creationId xmlns:a16="http://schemas.microsoft.com/office/drawing/2014/main" id="{1CC1ED7A-493D-4B15-A293-0AEF69A29807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84196B07-C49A-453B-B78A-F76DB3C59E01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245" name="Rectangle: Rounded Corners 244">
                  <a:extLst>
                    <a:ext uri="{FF2B5EF4-FFF2-40B4-BE49-F238E27FC236}">
                      <a16:creationId xmlns:a16="http://schemas.microsoft.com/office/drawing/2014/main" id="{3B17F8A6-9649-4841-A543-1DDCFBA3310A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46" name="Rectangle: Rounded Corners 245">
                  <a:extLst>
                    <a:ext uri="{FF2B5EF4-FFF2-40B4-BE49-F238E27FC236}">
                      <a16:creationId xmlns:a16="http://schemas.microsoft.com/office/drawing/2014/main" id="{623F277E-528E-4E07-BA19-29B8B611AD28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47" name="Rectangle: Rounded Corners 246">
                  <a:extLst>
                    <a:ext uri="{FF2B5EF4-FFF2-40B4-BE49-F238E27FC236}">
                      <a16:creationId xmlns:a16="http://schemas.microsoft.com/office/drawing/2014/main" id="{7D94E20F-1B48-4573-AB37-34AAD7B00DE1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48" name="Rectangle: Rounded Corners 247">
                  <a:extLst>
                    <a:ext uri="{FF2B5EF4-FFF2-40B4-BE49-F238E27FC236}">
                      <a16:creationId xmlns:a16="http://schemas.microsoft.com/office/drawing/2014/main" id="{8DE9810D-0DBF-4C94-910B-76647B2A8B59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49" name="Rectangle: Rounded Corners 248">
                  <a:extLst>
                    <a:ext uri="{FF2B5EF4-FFF2-40B4-BE49-F238E27FC236}">
                      <a16:creationId xmlns:a16="http://schemas.microsoft.com/office/drawing/2014/main" id="{4DB83E1E-EF99-4A1B-B7FD-6B0B495F717F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4C22ACA0-AD71-4861-AD27-7BA0FCDEDD7E}"/>
                </a:ext>
              </a:extLst>
            </p:cNvPr>
            <p:cNvGrpSpPr/>
            <p:nvPr/>
          </p:nvGrpSpPr>
          <p:grpSpPr>
            <a:xfrm rot="13500000">
              <a:off x="938007" y="3268702"/>
              <a:ext cx="651367" cy="577160"/>
              <a:chOff x="1996786" y="1742209"/>
              <a:chExt cx="699705" cy="619991"/>
            </a:xfrm>
          </p:grpSpPr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09A9AD04-AB8E-4BCA-BC5E-B5C055E0AAC0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239" name="Rectangle: Rounded Corners 238">
                  <a:extLst>
                    <a:ext uri="{FF2B5EF4-FFF2-40B4-BE49-F238E27FC236}">
                      <a16:creationId xmlns:a16="http://schemas.microsoft.com/office/drawing/2014/main" id="{8803D074-033F-42AD-8671-9B70C18363B3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40" name="Rectangle: Rounded Corners 239">
                  <a:extLst>
                    <a:ext uri="{FF2B5EF4-FFF2-40B4-BE49-F238E27FC236}">
                      <a16:creationId xmlns:a16="http://schemas.microsoft.com/office/drawing/2014/main" id="{5AAE2C37-E481-4CBE-83C0-0732726F5A43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41" name="Rectangle: Rounded Corners 240">
                  <a:extLst>
                    <a:ext uri="{FF2B5EF4-FFF2-40B4-BE49-F238E27FC236}">
                      <a16:creationId xmlns:a16="http://schemas.microsoft.com/office/drawing/2014/main" id="{FCBD8F48-8D28-4C3E-9C9A-F214A81DA6EA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42" name="Rectangle: Rounded Corners 241">
                  <a:extLst>
                    <a:ext uri="{FF2B5EF4-FFF2-40B4-BE49-F238E27FC236}">
                      <a16:creationId xmlns:a16="http://schemas.microsoft.com/office/drawing/2014/main" id="{95120D3E-26DA-4D2C-86FF-2C7CE36AA80F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AC4198EA-2159-4A58-B500-7DAD9688D7C7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234" name="Rectangle: Rounded Corners 233">
                  <a:extLst>
                    <a:ext uri="{FF2B5EF4-FFF2-40B4-BE49-F238E27FC236}">
                      <a16:creationId xmlns:a16="http://schemas.microsoft.com/office/drawing/2014/main" id="{1F22598A-A8B5-4C2D-8C17-877F3DED8F7B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35" name="Rectangle: Rounded Corners 234">
                  <a:extLst>
                    <a:ext uri="{FF2B5EF4-FFF2-40B4-BE49-F238E27FC236}">
                      <a16:creationId xmlns:a16="http://schemas.microsoft.com/office/drawing/2014/main" id="{40ECFEC4-0E55-4A00-92A2-01DDFFA6F8B7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36" name="Rectangle: Rounded Corners 235">
                  <a:extLst>
                    <a:ext uri="{FF2B5EF4-FFF2-40B4-BE49-F238E27FC236}">
                      <a16:creationId xmlns:a16="http://schemas.microsoft.com/office/drawing/2014/main" id="{40E291BF-FE76-452C-BB82-040877D6EFFE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37" name="Rectangle: Rounded Corners 236">
                  <a:extLst>
                    <a:ext uri="{FF2B5EF4-FFF2-40B4-BE49-F238E27FC236}">
                      <a16:creationId xmlns:a16="http://schemas.microsoft.com/office/drawing/2014/main" id="{ACAA31C1-4918-4DB7-A911-D8BE6330BB01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38" name="Rectangle: Rounded Corners 237">
                  <a:extLst>
                    <a:ext uri="{FF2B5EF4-FFF2-40B4-BE49-F238E27FC236}">
                      <a16:creationId xmlns:a16="http://schemas.microsoft.com/office/drawing/2014/main" id="{94F6BD21-61CA-45F3-B09B-AE896F8320D7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986AB02E-6782-4C3C-B5EF-FCE95DFE950A}"/>
                </a:ext>
              </a:extLst>
            </p:cNvPr>
            <p:cNvSpPr/>
            <p:nvPr/>
          </p:nvSpPr>
          <p:spPr>
            <a:xfrm>
              <a:off x="1050441" y="1696708"/>
              <a:ext cx="1746727" cy="174672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634F74A3-1FAC-4A8F-A653-3F87CC1E8157}"/>
              </a:ext>
            </a:extLst>
          </p:cNvPr>
          <p:cNvGrpSpPr/>
          <p:nvPr/>
        </p:nvGrpSpPr>
        <p:grpSpPr>
          <a:xfrm rot="4500000">
            <a:off x="3412480" y="3529505"/>
            <a:ext cx="2381820" cy="2375237"/>
            <a:chOff x="574077" y="1190971"/>
            <a:chExt cx="2699455" cy="2691994"/>
          </a:xfrm>
        </p:grpSpPr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78BB0283-1CFF-45D8-A354-2584C631A1F6}"/>
                </a:ext>
              </a:extLst>
            </p:cNvPr>
            <p:cNvGrpSpPr/>
            <p:nvPr/>
          </p:nvGrpSpPr>
          <p:grpSpPr>
            <a:xfrm rot="17100000">
              <a:off x="536973" y="2174601"/>
              <a:ext cx="651367" cy="577160"/>
              <a:chOff x="1996786" y="1742209"/>
              <a:chExt cx="699705" cy="619991"/>
            </a:xfrm>
          </p:grpSpPr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id="{404DDE98-D3F5-4639-9B7A-08FD8F344F92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345" name="Rectangle: Rounded Corners 344">
                  <a:extLst>
                    <a:ext uri="{FF2B5EF4-FFF2-40B4-BE49-F238E27FC236}">
                      <a16:creationId xmlns:a16="http://schemas.microsoft.com/office/drawing/2014/main" id="{7C814617-DD0B-44E0-A11C-BDF2F783ACF1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46" name="Rectangle: Rounded Corners 345">
                  <a:extLst>
                    <a:ext uri="{FF2B5EF4-FFF2-40B4-BE49-F238E27FC236}">
                      <a16:creationId xmlns:a16="http://schemas.microsoft.com/office/drawing/2014/main" id="{6A69DA51-690C-4BC6-AD5E-78C565763A0E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47" name="Rectangle: Rounded Corners 346">
                  <a:extLst>
                    <a:ext uri="{FF2B5EF4-FFF2-40B4-BE49-F238E27FC236}">
                      <a16:creationId xmlns:a16="http://schemas.microsoft.com/office/drawing/2014/main" id="{87DB77DC-146F-4E1B-BEFE-06DF4240E3FD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48" name="Rectangle: Rounded Corners 347">
                  <a:extLst>
                    <a:ext uri="{FF2B5EF4-FFF2-40B4-BE49-F238E27FC236}">
                      <a16:creationId xmlns:a16="http://schemas.microsoft.com/office/drawing/2014/main" id="{E2D73375-72C1-4760-8B5F-47B172C58D53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339" name="Group 338">
                <a:extLst>
                  <a:ext uri="{FF2B5EF4-FFF2-40B4-BE49-F238E27FC236}">
                    <a16:creationId xmlns:a16="http://schemas.microsoft.com/office/drawing/2014/main" id="{B8B2CBC2-0B69-4701-99BD-F957169072B1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340" name="Rectangle: Rounded Corners 339">
                  <a:extLst>
                    <a:ext uri="{FF2B5EF4-FFF2-40B4-BE49-F238E27FC236}">
                      <a16:creationId xmlns:a16="http://schemas.microsoft.com/office/drawing/2014/main" id="{FEF326C9-2470-4240-9ED2-E94C1CB3BACF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41" name="Rectangle: Rounded Corners 340">
                  <a:extLst>
                    <a:ext uri="{FF2B5EF4-FFF2-40B4-BE49-F238E27FC236}">
                      <a16:creationId xmlns:a16="http://schemas.microsoft.com/office/drawing/2014/main" id="{B9BF1834-BB11-43D5-8C6F-F5DEF32FD1C9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42" name="Rectangle: Rounded Corners 341">
                  <a:extLst>
                    <a:ext uri="{FF2B5EF4-FFF2-40B4-BE49-F238E27FC236}">
                      <a16:creationId xmlns:a16="http://schemas.microsoft.com/office/drawing/2014/main" id="{8528CAB2-0926-4CFE-88B0-51A17D300918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43" name="Rectangle: Rounded Corners 342">
                  <a:extLst>
                    <a:ext uri="{FF2B5EF4-FFF2-40B4-BE49-F238E27FC236}">
                      <a16:creationId xmlns:a16="http://schemas.microsoft.com/office/drawing/2014/main" id="{05768ABC-945E-4855-A7E7-E2F3939A76E1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44" name="Rectangle: Rounded Corners 343">
                  <a:extLst>
                    <a:ext uri="{FF2B5EF4-FFF2-40B4-BE49-F238E27FC236}">
                      <a16:creationId xmlns:a16="http://schemas.microsoft.com/office/drawing/2014/main" id="{CB55D8D7-4B50-4CE0-AF72-CF83A24DBD16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C9CF7992-F8C2-4CEF-BD0C-7EE6B66FAB26}"/>
                </a:ext>
              </a:extLst>
            </p:cNvPr>
            <p:cNvGrpSpPr/>
            <p:nvPr/>
          </p:nvGrpSpPr>
          <p:grpSpPr>
            <a:xfrm rot="7200000">
              <a:off x="2452235" y="2939571"/>
              <a:ext cx="651367" cy="577160"/>
              <a:chOff x="1996786" y="1742209"/>
              <a:chExt cx="699705" cy="619991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9A5EEB68-A333-4E79-B169-471D3E3A59DA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334" name="Rectangle: Rounded Corners 333">
                  <a:extLst>
                    <a:ext uri="{FF2B5EF4-FFF2-40B4-BE49-F238E27FC236}">
                      <a16:creationId xmlns:a16="http://schemas.microsoft.com/office/drawing/2014/main" id="{CAF80C64-26AF-4C49-91E7-6577D30E6D04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35" name="Rectangle: Rounded Corners 334">
                  <a:extLst>
                    <a:ext uri="{FF2B5EF4-FFF2-40B4-BE49-F238E27FC236}">
                      <a16:creationId xmlns:a16="http://schemas.microsoft.com/office/drawing/2014/main" id="{907CC292-6F54-4238-BC99-2A087FFFB464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36" name="Rectangle: Rounded Corners 335">
                  <a:extLst>
                    <a:ext uri="{FF2B5EF4-FFF2-40B4-BE49-F238E27FC236}">
                      <a16:creationId xmlns:a16="http://schemas.microsoft.com/office/drawing/2014/main" id="{7DB1B374-C7ED-4518-8282-64933119E2AF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37" name="Rectangle: Rounded Corners 336">
                  <a:extLst>
                    <a:ext uri="{FF2B5EF4-FFF2-40B4-BE49-F238E27FC236}">
                      <a16:creationId xmlns:a16="http://schemas.microsoft.com/office/drawing/2014/main" id="{944D2DB4-4854-4A7C-83EF-C3CD086AEC18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328" name="Group 327">
                <a:extLst>
                  <a:ext uri="{FF2B5EF4-FFF2-40B4-BE49-F238E27FC236}">
                    <a16:creationId xmlns:a16="http://schemas.microsoft.com/office/drawing/2014/main" id="{34B29ABB-54AC-4C5E-89BF-71B159283C05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329" name="Rectangle: Rounded Corners 328">
                  <a:extLst>
                    <a:ext uri="{FF2B5EF4-FFF2-40B4-BE49-F238E27FC236}">
                      <a16:creationId xmlns:a16="http://schemas.microsoft.com/office/drawing/2014/main" id="{71E161FF-A2E7-4C08-81DF-72AE71B3E975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30" name="Rectangle: Rounded Corners 329">
                  <a:extLst>
                    <a:ext uri="{FF2B5EF4-FFF2-40B4-BE49-F238E27FC236}">
                      <a16:creationId xmlns:a16="http://schemas.microsoft.com/office/drawing/2014/main" id="{CD41D3E9-6F97-4953-81F7-F88CB339C889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31" name="Rectangle: Rounded Corners 330">
                  <a:extLst>
                    <a:ext uri="{FF2B5EF4-FFF2-40B4-BE49-F238E27FC236}">
                      <a16:creationId xmlns:a16="http://schemas.microsoft.com/office/drawing/2014/main" id="{C71385FA-59A2-4BB0-94F1-29BAC443FD01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32" name="Rectangle: Rounded Corners 331">
                  <a:extLst>
                    <a:ext uri="{FF2B5EF4-FFF2-40B4-BE49-F238E27FC236}">
                      <a16:creationId xmlns:a16="http://schemas.microsoft.com/office/drawing/2014/main" id="{801ED4ED-F256-486C-9DD1-6E4BCF1A7B2D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33" name="Rectangle: Rounded Corners 332">
                  <a:extLst>
                    <a:ext uri="{FF2B5EF4-FFF2-40B4-BE49-F238E27FC236}">
                      <a16:creationId xmlns:a16="http://schemas.microsoft.com/office/drawing/2014/main" id="{A634447C-8968-4E51-9B5C-CB2F9F4DC14B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FB920267-FABD-45E6-AF69-F5AAACCE7A84}"/>
                </a:ext>
              </a:extLst>
            </p:cNvPr>
            <p:cNvGrpSpPr/>
            <p:nvPr/>
          </p:nvGrpSpPr>
          <p:grpSpPr>
            <a:xfrm rot="4500000">
              <a:off x="2659268" y="1891292"/>
              <a:ext cx="651367" cy="577160"/>
              <a:chOff x="1996786" y="1742209"/>
              <a:chExt cx="699705" cy="619991"/>
            </a:xfrm>
          </p:grpSpPr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7143467E-862D-4A86-A00A-308382656AC3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323" name="Rectangle: Rounded Corners 322">
                  <a:extLst>
                    <a:ext uri="{FF2B5EF4-FFF2-40B4-BE49-F238E27FC236}">
                      <a16:creationId xmlns:a16="http://schemas.microsoft.com/office/drawing/2014/main" id="{D734F171-2335-4B3F-BE9C-6DE98DAECDA7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24" name="Rectangle: Rounded Corners 323">
                  <a:extLst>
                    <a:ext uri="{FF2B5EF4-FFF2-40B4-BE49-F238E27FC236}">
                      <a16:creationId xmlns:a16="http://schemas.microsoft.com/office/drawing/2014/main" id="{5C169E3E-1EEF-478A-8D1D-0FACCF15C5F5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25" name="Rectangle: Rounded Corners 324">
                  <a:extLst>
                    <a:ext uri="{FF2B5EF4-FFF2-40B4-BE49-F238E27FC236}">
                      <a16:creationId xmlns:a16="http://schemas.microsoft.com/office/drawing/2014/main" id="{BA31171C-6786-4DDA-A25C-418056B63B22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26" name="Rectangle: Rounded Corners 325">
                  <a:extLst>
                    <a:ext uri="{FF2B5EF4-FFF2-40B4-BE49-F238E27FC236}">
                      <a16:creationId xmlns:a16="http://schemas.microsoft.com/office/drawing/2014/main" id="{F15E9FFF-F720-40B9-8A9F-141BD589DCF0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94DA486B-8140-4AED-8D59-79623C9F51B0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318" name="Rectangle: Rounded Corners 317">
                  <a:extLst>
                    <a:ext uri="{FF2B5EF4-FFF2-40B4-BE49-F238E27FC236}">
                      <a16:creationId xmlns:a16="http://schemas.microsoft.com/office/drawing/2014/main" id="{0A4A0AB3-57CF-4405-9F7A-73F296FF008C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19" name="Rectangle: Rounded Corners 318">
                  <a:extLst>
                    <a:ext uri="{FF2B5EF4-FFF2-40B4-BE49-F238E27FC236}">
                      <a16:creationId xmlns:a16="http://schemas.microsoft.com/office/drawing/2014/main" id="{3D03CD02-0D02-419C-A7DC-8346F03DB1E0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20" name="Rectangle: Rounded Corners 319">
                  <a:extLst>
                    <a:ext uri="{FF2B5EF4-FFF2-40B4-BE49-F238E27FC236}">
                      <a16:creationId xmlns:a16="http://schemas.microsoft.com/office/drawing/2014/main" id="{21E83F96-69F6-4463-BAD4-83601AEA7240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21" name="Rectangle: Rounded Corners 320">
                  <a:extLst>
                    <a:ext uri="{FF2B5EF4-FFF2-40B4-BE49-F238E27FC236}">
                      <a16:creationId xmlns:a16="http://schemas.microsoft.com/office/drawing/2014/main" id="{D842C27B-249F-46FE-8234-DEA97431296C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22" name="Rectangle: Rounded Corners 321">
                  <a:extLst>
                    <a:ext uri="{FF2B5EF4-FFF2-40B4-BE49-F238E27FC236}">
                      <a16:creationId xmlns:a16="http://schemas.microsoft.com/office/drawing/2014/main" id="{5AE901CC-8FA6-4C90-9EA3-6D3F5A5C7FC0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2E4BCE11-4B58-41BF-90E1-5A1AAFAC31EB}"/>
                </a:ext>
              </a:extLst>
            </p:cNvPr>
            <p:cNvGrpSpPr/>
            <p:nvPr/>
          </p:nvGrpSpPr>
          <p:grpSpPr>
            <a:xfrm rot="20548462">
              <a:off x="1310070" y="1190971"/>
              <a:ext cx="651367" cy="577160"/>
              <a:chOff x="1996786" y="1742209"/>
              <a:chExt cx="699705" cy="619991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671B0EE3-8449-4488-ABCA-58412538524C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312" name="Rectangle: Rounded Corners 311">
                  <a:extLst>
                    <a:ext uri="{FF2B5EF4-FFF2-40B4-BE49-F238E27FC236}">
                      <a16:creationId xmlns:a16="http://schemas.microsoft.com/office/drawing/2014/main" id="{E3D202B0-A3B7-43CA-B32B-3A4888F07BB9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13" name="Rectangle: Rounded Corners 312">
                  <a:extLst>
                    <a:ext uri="{FF2B5EF4-FFF2-40B4-BE49-F238E27FC236}">
                      <a16:creationId xmlns:a16="http://schemas.microsoft.com/office/drawing/2014/main" id="{2199F5A8-F715-428E-8F3E-F7A554344494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14" name="Rectangle: Rounded Corners 313">
                  <a:extLst>
                    <a:ext uri="{FF2B5EF4-FFF2-40B4-BE49-F238E27FC236}">
                      <a16:creationId xmlns:a16="http://schemas.microsoft.com/office/drawing/2014/main" id="{C075F1F8-4D5C-4E3D-85EB-200ECB1B5C6B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15" name="Rectangle: Rounded Corners 314">
                  <a:extLst>
                    <a:ext uri="{FF2B5EF4-FFF2-40B4-BE49-F238E27FC236}">
                      <a16:creationId xmlns:a16="http://schemas.microsoft.com/office/drawing/2014/main" id="{4EA410AB-B500-46EC-AF26-F78CA9523474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306" name="Group 305">
                <a:extLst>
                  <a:ext uri="{FF2B5EF4-FFF2-40B4-BE49-F238E27FC236}">
                    <a16:creationId xmlns:a16="http://schemas.microsoft.com/office/drawing/2014/main" id="{3F3A3F70-19E6-4B35-8FFC-C6219FDACDE6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307" name="Rectangle: Rounded Corners 306">
                  <a:extLst>
                    <a:ext uri="{FF2B5EF4-FFF2-40B4-BE49-F238E27FC236}">
                      <a16:creationId xmlns:a16="http://schemas.microsoft.com/office/drawing/2014/main" id="{B7F7F6F9-7D04-478F-B26B-60603228F63D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08" name="Rectangle: Rounded Corners 307">
                  <a:extLst>
                    <a:ext uri="{FF2B5EF4-FFF2-40B4-BE49-F238E27FC236}">
                      <a16:creationId xmlns:a16="http://schemas.microsoft.com/office/drawing/2014/main" id="{4D0E6D84-DA0F-4D09-ABAB-AB47068ACD59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09" name="Rectangle: Rounded Corners 308">
                  <a:extLst>
                    <a:ext uri="{FF2B5EF4-FFF2-40B4-BE49-F238E27FC236}">
                      <a16:creationId xmlns:a16="http://schemas.microsoft.com/office/drawing/2014/main" id="{23CDDCC6-A3CC-4C39-A80F-571B3C6D961A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10" name="Rectangle: Rounded Corners 309">
                  <a:extLst>
                    <a:ext uri="{FF2B5EF4-FFF2-40B4-BE49-F238E27FC236}">
                      <a16:creationId xmlns:a16="http://schemas.microsoft.com/office/drawing/2014/main" id="{3149C104-92B9-4471-9930-66789EA03898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11" name="Rectangle: Rounded Corners 310">
                  <a:extLst>
                    <a:ext uri="{FF2B5EF4-FFF2-40B4-BE49-F238E27FC236}">
                      <a16:creationId xmlns:a16="http://schemas.microsoft.com/office/drawing/2014/main" id="{EC784E0E-BD40-406E-BF8D-D94B61C6A8F1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BA480770-7ADF-444D-8E91-10FE047261B0}"/>
                </a:ext>
              </a:extLst>
            </p:cNvPr>
            <p:cNvGrpSpPr/>
            <p:nvPr/>
          </p:nvGrpSpPr>
          <p:grpSpPr>
            <a:xfrm rot="13500000">
              <a:off x="938007" y="3268702"/>
              <a:ext cx="651367" cy="577160"/>
              <a:chOff x="1996786" y="1742209"/>
              <a:chExt cx="699705" cy="619991"/>
            </a:xfrm>
          </p:grpSpPr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5801D545-9EAF-4E2B-B190-D5F99469EB62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301" name="Rectangle: Rounded Corners 300">
                  <a:extLst>
                    <a:ext uri="{FF2B5EF4-FFF2-40B4-BE49-F238E27FC236}">
                      <a16:creationId xmlns:a16="http://schemas.microsoft.com/office/drawing/2014/main" id="{2832EDBD-1870-40EB-A74C-900448A26D10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02" name="Rectangle: Rounded Corners 301">
                  <a:extLst>
                    <a:ext uri="{FF2B5EF4-FFF2-40B4-BE49-F238E27FC236}">
                      <a16:creationId xmlns:a16="http://schemas.microsoft.com/office/drawing/2014/main" id="{6345FD30-6BC8-42B9-AB79-7EEA7004C46B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03" name="Rectangle: Rounded Corners 302">
                  <a:extLst>
                    <a:ext uri="{FF2B5EF4-FFF2-40B4-BE49-F238E27FC236}">
                      <a16:creationId xmlns:a16="http://schemas.microsoft.com/office/drawing/2014/main" id="{A2CEA483-C9DC-4CF5-9882-A8F8695E5E07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04" name="Rectangle: Rounded Corners 303">
                  <a:extLst>
                    <a:ext uri="{FF2B5EF4-FFF2-40B4-BE49-F238E27FC236}">
                      <a16:creationId xmlns:a16="http://schemas.microsoft.com/office/drawing/2014/main" id="{AC53784E-E119-4BFB-949F-4F11D606050F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295" name="Group 294">
                <a:extLst>
                  <a:ext uri="{FF2B5EF4-FFF2-40B4-BE49-F238E27FC236}">
                    <a16:creationId xmlns:a16="http://schemas.microsoft.com/office/drawing/2014/main" id="{12A6273E-E861-40CB-B79A-64386F0EC6B3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296" name="Rectangle: Rounded Corners 295">
                  <a:extLst>
                    <a:ext uri="{FF2B5EF4-FFF2-40B4-BE49-F238E27FC236}">
                      <a16:creationId xmlns:a16="http://schemas.microsoft.com/office/drawing/2014/main" id="{2549C238-9BDC-44DF-ABD0-20A350A8F3B5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97" name="Rectangle: Rounded Corners 296">
                  <a:extLst>
                    <a:ext uri="{FF2B5EF4-FFF2-40B4-BE49-F238E27FC236}">
                      <a16:creationId xmlns:a16="http://schemas.microsoft.com/office/drawing/2014/main" id="{2F59D292-064A-44BD-A1F0-CECAA4CD439E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98" name="Rectangle: Rounded Corners 297">
                  <a:extLst>
                    <a:ext uri="{FF2B5EF4-FFF2-40B4-BE49-F238E27FC236}">
                      <a16:creationId xmlns:a16="http://schemas.microsoft.com/office/drawing/2014/main" id="{B0E4DE65-29FC-4A36-B2EF-894622CF62C7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99" name="Rectangle: Rounded Corners 298">
                  <a:extLst>
                    <a:ext uri="{FF2B5EF4-FFF2-40B4-BE49-F238E27FC236}">
                      <a16:creationId xmlns:a16="http://schemas.microsoft.com/office/drawing/2014/main" id="{997172CD-8180-480A-8A34-EC1D2F256C9A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00" name="Rectangle: Rounded Corners 299">
                  <a:extLst>
                    <a:ext uri="{FF2B5EF4-FFF2-40B4-BE49-F238E27FC236}">
                      <a16:creationId xmlns:a16="http://schemas.microsoft.com/office/drawing/2014/main" id="{07643322-D47C-4726-9BA5-B5B53EFBB75B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9F2B1518-AA7C-4CFC-8672-EBC93421B605}"/>
                </a:ext>
              </a:extLst>
            </p:cNvPr>
            <p:cNvSpPr/>
            <p:nvPr/>
          </p:nvSpPr>
          <p:spPr>
            <a:xfrm>
              <a:off x="1050441" y="1696708"/>
              <a:ext cx="1746727" cy="1746727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D2477BB-D694-4305-A0C6-2FA70F76AC75}"/>
              </a:ext>
            </a:extLst>
          </p:cNvPr>
          <p:cNvSpPr/>
          <p:nvPr/>
        </p:nvSpPr>
        <p:spPr>
          <a:xfrm>
            <a:off x="1708801" y="2447960"/>
            <a:ext cx="704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943783DD-829E-4D66-A5CF-78A9F8242353}"/>
              </a:ext>
            </a:extLst>
          </p:cNvPr>
          <p:cNvSpPr/>
          <p:nvPr/>
        </p:nvSpPr>
        <p:spPr>
          <a:xfrm>
            <a:off x="4698857" y="1035368"/>
            <a:ext cx="59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475" name="Rectangle 474">
            <a:extLst>
              <a:ext uri="{FF2B5EF4-FFF2-40B4-BE49-F238E27FC236}">
                <a16:creationId xmlns:a16="http://schemas.microsoft.com/office/drawing/2014/main" id="{92254ED6-CF46-4504-BE43-9F72A2D0BCD0}"/>
              </a:ext>
            </a:extLst>
          </p:cNvPr>
          <p:cNvSpPr/>
          <p:nvPr/>
        </p:nvSpPr>
        <p:spPr>
          <a:xfrm>
            <a:off x="7262886" y="3281318"/>
            <a:ext cx="731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476" name="Rectangle 475">
            <a:extLst>
              <a:ext uri="{FF2B5EF4-FFF2-40B4-BE49-F238E27FC236}">
                <a16:creationId xmlns:a16="http://schemas.microsoft.com/office/drawing/2014/main" id="{618B8A07-E549-484E-AA57-09F1590EA9A3}"/>
              </a:ext>
            </a:extLst>
          </p:cNvPr>
          <p:cNvSpPr/>
          <p:nvPr/>
        </p:nvSpPr>
        <p:spPr>
          <a:xfrm>
            <a:off x="4241082" y="4268587"/>
            <a:ext cx="675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125679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n animal&#10;&#10;Description generated with high confidence">
            <a:extLst>
              <a:ext uri="{FF2B5EF4-FFF2-40B4-BE49-F238E27FC236}">
                <a16:creationId xmlns:a16="http://schemas.microsoft.com/office/drawing/2014/main" id="{7B11005E-AF05-4C2B-8599-1541047EDD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14600" y="-609600"/>
            <a:ext cx="19326082" cy="111423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4572000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000" b="1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Century Gothic" panose="020B0502020202020204" pitchFamily="34" charset="0"/>
              </a:rPr>
              <a:t>Where are we?</a:t>
            </a:r>
            <a:endParaRPr lang="en-GB" b="1" dirty="0">
              <a:ln>
                <a:solidFill>
                  <a:schemeClr val="bg1"/>
                </a:solidFill>
              </a:ln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indoor, shelf, table, book&#10;&#10;Description automatically generated">
            <a:extLst>
              <a:ext uri="{FF2B5EF4-FFF2-40B4-BE49-F238E27FC236}">
                <a16:creationId xmlns:a16="http://schemas.microsoft.com/office/drawing/2014/main" id="{FC3BA2F7-BC2C-4B0C-8E5D-8287C31879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47" y="734461"/>
            <a:ext cx="8967706" cy="63410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52955B-F7C7-4A49-96CF-CA9817384F47}"/>
              </a:ext>
            </a:extLst>
          </p:cNvPr>
          <p:cNvSpPr txBox="1"/>
          <p:nvPr/>
        </p:nvSpPr>
        <p:spPr>
          <a:xfrm>
            <a:off x="176294" y="395907"/>
            <a:ext cx="4197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Stamp the room that best fits yours: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7BCED7-BA36-4BEA-9258-A3A8B40A7D72}"/>
              </a:ext>
            </a:extLst>
          </p:cNvPr>
          <p:cNvSpPr txBox="1"/>
          <p:nvPr/>
        </p:nvSpPr>
        <p:spPr>
          <a:xfrm>
            <a:off x="176294" y="2115850"/>
            <a:ext cx="4197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accent5"/>
                </a:solidFill>
                <a:latin typeface="Century Gothic" panose="020B0502020202020204" pitchFamily="34" charset="0"/>
              </a:rPr>
              <a:t>OFFICE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A87D4A-FA8B-45C4-9916-ABC6ECF98FDB}"/>
              </a:ext>
            </a:extLst>
          </p:cNvPr>
          <p:cNvSpPr txBox="1"/>
          <p:nvPr/>
        </p:nvSpPr>
        <p:spPr>
          <a:xfrm>
            <a:off x="3768579" y="1669266"/>
            <a:ext cx="4197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>
                <a:solidFill>
                  <a:schemeClr val="accent2"/>
                </a:solidFill>
                <a:latin typeface="Century Gothic" panose="020B0502020202020204" pitchFamily="34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657482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5" descr="iStock_000005070720XSm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E6FDBBC-F31D-478A-BCA9-09DCB1F00133}"/>
              </a:ext>
            </a:extLst>
          </p:cNvPr>
          <p:cNvSpPr txBox="1">
            <a:spLocks/>
          </p:cNvSpPr>
          <p:nvPr/>
        </p:nvSpPr>
        <p:spPr>
          <a:xfrm rot="20493667">
            <a:off x="334781" y="360155"/>
            <a:ext cx="2251951" cy="180836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22530" name="Title 3"/>
          <p:cNvSpPr>
            <a:spLocks noGrp="1"/>
          </p:cNvSpPr>
          <p:nvPr>
            <p:ph type="title" idx="4294967295"/>
          </p:nvPr>
        </p:nvSpPr>
        <p:spPr>
          <a:xfrm rot="20700000">
            <a:off x="127238" y="167122"/>
            <a:ext cx="2341562" cy="188032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GB" sz="2800" dirty="0">
                <a:solidFill>
                  <a:sysClr val="windowText" lastClr="000000"/>
                </a:solidFill>
              </a:rPr>
              <a:t>What makes a great</a:t>
            </a:r>
            <a:br>
              <a:rPr lang="en-GB" sz="2800" dirty="0">
                <a:solidFill>
                  <a:sysClr val="windowText" lastClr="000000"/>
                </a:solidFill>
              </a:rPr>
            </a:br>
            <a:r>
              <a:rPr lang="en-GB" sz="2800" dirty="0">
                <a:solidFill>
                  <a:sysClr val="windowText" lastClr="000000"/>
                </a:solidFill>
              </a:rPr>
              <a:t>“Real Life” Classroom Environment?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B8C179-5F27-4F94-9433-ED7E0639B496}"/>
              </a:ext>
            </a:extLst>
          </p:cNvPr>
          <p:cNvSpPr txBox="1"/>
          <p:nvPr/>
        </p:nvSpPr>
        <p:spPr>
          <a:xfrm>
            <a:off x="-2297893" y="2715096"/>
            <a:ext cx="204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  <a:latin typeface="Century Gothic" panose="020B0502020202020204" pitchFamily="34" charset="0"/>
              </a:rPr>
              <a:t>Name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kingPresentations">
  <a:themeElements>
    <a:clrScheme name="MakingPresentations">
      <a:dk1>
        <a:srgbClr val="777777"/>
      </a:dk1>
      <a:lt1>
        <a:srgbClr val="C4C4C4"/>
      </a:lt1>
      <a:dk2>
        <a:srgbClr val="333333"/>
      </a:dk2>
      <a:lt2>
        <a:srgbClr val="FFFFFF"/>
      </a:lt2>
      <a:accent1>
        <a:srgbClr val="DD1D1D"/>
      </a:accent1>
      <a:accent2>
        <a:srgbClr val="D59219"/>
      </a:accent2>
      <a:accent3>
        <a:srgbClr val="F0F06A"/>
      </a:accent3>
      <a:accent4>
        <a:srgbClr val="23CF50"/>
      </a:accent4>
      <a:accent5>
        <a:srgbClr val="37C2C9"/>
      </a:accent5>
      <a:accent6>
        <a:srgbClr val="AA30D0"/>
      </a:accent6>
      <a:hlink>
        <a:srgbClr val="0D5AF3"/>
      </a:hlink>
      <a:folHlink>
        <a:srgbClr val="00CC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kingPresentations" id="{339CC299-B631-4391-B52B-3605C56D21EE}" vid="{8CC3A288-E61C-4450-BCB4-BF65D61726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17366B17B2294FADFC96244C123D0B" ma:contentTypeVersion="16" ma:contentTypeDescription="Create a new document." ma:contentTypeScope="" ma:versionID="2362b1884dc10583634a544365f9f734">
  <xsd:schema xmlns:xsd="http://www.w3.org/2001/XMLSchema" xmlns:xs="http://www.w3.org/2001/XMLSchema" xmlns:p="http://schemas.microsoft.com/office/2006/metadata/properties" xmlns:ns2="98b8ced0-27e5-4a28-9d55-cf98b4574613" xmlns:ns3="14ad4519-5840-4ece-9767-13f9ba06bff5" targetNamespace="http://schemas.microsoft.com/office/2006/metadata/properties" ma:root="true" ma:fieldsID="7b5d1d31dbe61e6d4e1f3e1bd1e0f122" ns2:_="" ns3:_="">
    <xsd:import namespace="98b8ced0-27e5-4a28-9d55-cf98b4574613"/>
    <xsd:import namespace="14ad4519-5840-4ece-9767-13f9ba06bf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8ced0-27e5-4a28-9d55-cf98b45746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beed2d6-da5a-444e-a16a-8c2414dbe7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d4519-5840-4ece-9767-13f9ba06bff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828f480-9780-4fed-b3d8-c2058cd5c7b3}" ma:internalName="TaxCatchAll" ma:showField="CatchAllData" ma:web="14ad4519-5840-4ece-9767-13f9ba06bf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b8ced0-27e5-4a28-9d55-cf98b4574613">
      <Terms xmlns="http://schemas.microsoft.com/office/infopath/2007/PartnerControls"/>
    </lcf76f155ced4ddcb4097134ff3c332f>
    <TaxCatchAll xmlns="14ad4519-5840-4ece-9767-13f9ba06bff5" xsi:nil="true"/>
  </documentManagement>
</p:properties>
</file>

<file path=customXml/itemProps1.xml><?xml version="1.0" encoding="utf-8"?>
<ds:datastoreItem xmlns:ds="http://schemas.openxmlformats.org/officeDocument/2006/customXml" ds:itemID="{8DD2E978-7A7A-4A9C-AE66-676BE35F72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CF0902-3994-46CB-8268-0AECB611B9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b8ced0-27e5-4a28-9d55-cf98b4574613"/>
    <ds:schemaRef ds:uri="14ad4519-5840-4ece-9767-13f9ba06bf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125F73-1178-41B8-B024-CD0A3027009B}">
  <ds:schemaRefs>
    <ds:schemaRef ds:uri="http://schemas.microsoft.com/office/2006/metadata/properties"/>
    <ds:schemaRef ds:uri="http://schemas.microsoft.com/office/infopath/2007/PartnerControls"/>
    <ds:schemaRef ds:uri="98b8ced0-27e5-4a28-9d55-cf98b4574613"/>
    <ds:schemaRef ds:uri="14ad4519-5840-4ece-9767-13f9ba06bff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IP</Template>
  <TotalTime>0</TotalTime>
  <Words>582</Words>
  <Application>Microsoft Office PowerPoint</Application>
  <PresentationFormat>On-screen Show (4:3)</PresentationFormat>
  <Paragraphs>165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Permanent Marker</vt:lpstr>
      <vt:lpstr>MakingPresentations</vt:lpstr>
      <vt:lpstr>Virtual Facilitator Useful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makes a great “Real Life” Classroom Environment?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</vt:lpstr>
      <vt:lpstr>Chat</vt:lpstr>
      <vt:lpstr>Questions?</vt:lpstr>
      <vt:lpstr>Exercise</vt:lpstr>
      <vt:lpstr>Exercise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Procter &amp; Gamble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af0160</dc:creator>
  <cp:lastModifiedBy>Richard Pascoe</cp:lastModifiedBy>
  <cp:revision>336</cp:revision>
  <dcterms:created xsi:type="dcterms:W3CDTF">2008-07-27T14:52:00Z</dcterms:created>
  <dcterms:modified xsi:type="dcterms:W3CDTF">2023-03-03T18:34:13Z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do10Write">
    <vt:lpwstr>91|80|79|75|68|46|42|19|</vt:lpwstr>
  </property>
  <property fmtid="{D5CDD505-2E9C-101B-9397-08002B2CF9AE}" pid="3" name="ContentTypeId">
    <vt:lpwstr>0x010100B517366B17B2294FADFC96244C123D0B</vt:lpwstr>
  </property>
  <property fmtid="{D5CDD505-2E9C-101B-9397-08002B2CF9AE}" pid="4" name="MediaServiceImageTags">
    <vt:lpwstr/>
  </property>
</Properties>
</file>